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4" roundtripDataSignature="AMtx7mgmOefysmgNaKTaszU+soK9yFAm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2227E1-6538-4BB6-986F-290A85CC14CC}">
  <a:tblStyle styleId="{872227E1-6538-4BB6-986F-290A85CC14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indent="-228600" lvl="1" marL="9144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2pPr>
            <a:lvl3pPr indent="-228600" lvl="2" marL="13716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3pPr>
            <a:lvl4pPr indent="-228600" lvl="3" marL="18288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4pPr>
            <a:lvl5pPr indent="-228600" lvl="4" marL="22860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5pPr>
            <a:lvl6pPr indent="-228600" lvl="5" marL="27432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6pPr>
            <a:lvl7pPr indent="-228600" lvl="6" marL="32004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7pPr>
            <a:lvl8pPr indent="-228600" lvl="7" marL="36576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8pPr>
            <a:lvl9pPr indent="-228600" lvl="8" marL="411480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mbria"/>
                <a:ea typeface="Cambria"/>
                <a:cs typeface="Cambria"/>
                <a:sym typeface="Cambria"/>
              </a:rPr>
              <a:t>‹#›</a:t>
            </a:fld>
            <a:endParaRPr b="0" i="0" sz="1200" u="none" cap="none" strike="noStrike">
              <a:solidFill>
                <a:schemeClr val="dk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4509c627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4509c6278_0_14: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c4509c6278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4509c6278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4509c6278_0_41: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c4509c6278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4509c6278_0_29: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c4509c6278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4509c6278_0_47: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c4509c6278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6be5de252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6be5de252_2_17: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c6be5de252_2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6be5de25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6be5de252_2_0: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c6be5de252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6be5de252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6be5de252_2_5: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c6be5de252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73fd6019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73fd60199_0_3: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c73fd60199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4509c627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 name="Google Shape;95;gc4509c6278_0_1: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c4509c6278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4509c627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4509c6278_0_8: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c4509c6278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16974ff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16974ffb_0_5: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c616974ffb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5: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From originally 33 columns, we decided to bring the columns down to 11</a:t>
            </a:r>
            <a:endParaRPr/>
          </a:p>
        </p:txBody>
      </p:sp>
      <p:sp>
        <p:nvSpPr>
          <p:cNvPr id="124" name="Google Shape;12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6: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After using the Label Encoder, our y value (which is ‘diagnosis’) gives malignant tumors a value of 1 and benign tumors a value of 0.</a:t>
            </a:r>
            <a:endParaRPr/>
          </a:p>
        </p:txBody>
      </p:sp>
      <p:sp>
        <p:nvSpPr>
          <p:cNvPr id="139" name="Google Shape;13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4"/>
          <p:cNvSpPr txBox="1"/>
          <p:nvPr>
            <p:ph type="ctrTitle"/>
          </p:nvPr>
        </p:nvSpPr>
        <p:spPr>
          <a:xfrm>
            <a:off x="1066800" y="4245434"/>
            <a:ext cx="8686800" cy="1464906"/>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Clr>
                <a:schemeClr val="lt1"/>
              </a:buClr>
              <a:buSzPts val="4800"/>
              <a:buFont typeface="Cambria"/>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066800" y="5731795"/>
            <a:ext cx="8686800" cy="4404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SzPts val="2160"/>
              <a:buNone/>
              <a:defRPr sz="2400">
                <a:solidFill>
                  <a:schemeClr val="lt1"/>
                </a:solidFill>
              </a:defRPr>
            </a:lvl1pPr>
            <a:lvl2pPr lvl="1" algn="ctr">
              <a:lnSpc>
                <a:spcPct val="90000"/>
              </a:lnSpc>
              <a:spcBef>
                <a:spcPts val="1200"/>
              </a:spcBef>
              <a:spcAft>
                <a:spcPts val="0"/>
              </a:spcAft>
              <a:buSzPts val="1800"/>
              <a:buNone/>
              <a:defRPr sz="2000"/>
            </a:lvl2pPr>
            <a:lvl3pPr lvl="2" algn="ctr">
              <a:lnSpc>
                <a:spcPct val="90000"/>
              </a:lnSpc>
              <a:spcBef>
                <a:spcPts val="800"/>
              </a:spcBef>
              <a:spcAft>
                <a:spcPts val="0"/>
              </a:spcAft>
              <a:buSzPts val="1620"/>
              <a:buNone/>
              <a:defRPr sz="1800"/>
            </a:lvl3pPr>
            <a:lvl4pPr lvl="3" algn="ctr">
              <a:lnSpc>
                <a:spcPct val="90000"/>
              </a:lnSpc>
              <a:spcBef>
                <a:spcPts val="800"/>
              </a:spcBef>
              <a:spcAft>
                <a:spcPts val="0"/>
              </a:spcAft>
              <a:buSzPts val="1440"/>
              <a:buNone/>
              <a:defRPr sz="1600"/>
            </a:lvl4pPr>
            <a:lvl5pPr lvl="4" algn="ctr">
              <a:lnSpc>
                <a:spcPct val="90000"/>
              </a:lnSpc>
              <a:spcBef>
                <a:spcPts val="600"/>
              </a:spcBef>
              <a:spcAft>
                <a:spcPts val="0"/>
              </a:spcAft>
              <a:buSzPts val="1440"/>
              <a:buNone/>
              <a:defRPr sz="1600"/>
            </a:lvl5pPr>
            <a:lvl6pPr lvl="5" algn="ctr">
              <a:lnSpc>
                <a:spcPct val="90000"/>
              </a:lnSpc>
              <a:spcBef>
                <a:spcPts val="600"/>
              </a:spcBef>
              <a:spcAft>
                <a:spcPts val="0"/>
              </a:spcAft>
              <a:buSzPts val="1440"/>
              <a:buNone/>
              <a:defRPr sz="1600"/>
            </a:lvl6pPr>
            <a:lvl7pPr lvl="6" algn="ctr">
              <a:lnSpc>
                <a:spcPct val="90000"/>
              </a:lnSpc>
              <a:spcBef>
                <a:spcPts val="6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90000"/>
              </a:lnSpc>
              <a:spcBef>
                <a:spcPts val="600"/>
              </a:spcBef>
              <a:spcAft>
                <a:spcPts val="0"/>
              </a:spcAft>
              <a:buSzPts val="144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3" name="Shape 63"/>
        <p:cNvGrpSpPr/>
        <p:nvPr/>
      </p:nvGrpSpPr>
      <p:grpSpPr>
        <a:xfrm>
          <a:off x="0" y="0"/>
          <a:ext cx="0" cy="0"/>
          <a:chOff x="0" y="0"/>
          <a:chExt cx="0" cy="0"/>
        </a:xfrm>
      </p:grpSpPr>
      <p:sp>
        <p:nvSpPr>
          <p:cNvPr id="64" name="Google Shape;64;p23"/>
          <p:cNvSpPr txBox="1"/>
          <p:nvPr>
            <p:ph type="title"/>
          </p:nvPr>
        </p:nvSpPr>
        <p:spPr>
          <a:xfrm>
            <a:off x="1066800" y="457518"/>
            <a:ext cx="10058400" cy="11887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F5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3"/>
          <p:cNvSpPr txBox="1"/>
          <p:nvPr>
            <p:ph idx="1" type="body"/>
          </p:nvPr>
        </p:nvSpPr>
        <p:spPr>
          <a:xfrm rot="5400000">
            <a:off x="3962400" y="-990599"/>
            <a:ext cx="4267200" cy="10058400"/>
          </a:xfrm>
          <a:prstGeom prst="rect">
            <a:avLst/>
          </a:prstGeom>
          <a:noFill/>
          <a:ln>
            <a:noFill/>
          </a:ln>
        </p:spPr>
        <p:txBody>
          <a:bodyPr anchorCtr="0" anchor="t" bIns="45700" lIns="91425" spcFirstLastPara="1" rIns="91425" wrap="square" tIns="45700">
            <a:normAutofit/>
          </a:bodyPr>
          <a:lstStyle>
            <a:lvl1pPr indent="-331470" lvl="0" marL="457200" algn="l">
              <a:lnSpc>
                <a:spcPct val="90000"/>
              </a:lnSpc>
              <a:spcBef>
                <a:spcPts val="1800"/>
              </a:spcBef>
              <a:spcAft>
                <a:spcPts val="0"/>
              </a:spcAft>
              <a:buSzPts val="1620"/>
              <a:buChar char="•"/>
              <a:defRPr/>
            </a:lvl1pPr>
            <a:lvl2pPr indent="-331469" lvl="1" marL="914400" algn="l">
              <a:lnSpc>
                <a:spcPct val="90000"/>
              </a:lnSpc>
              <a:spcBef>
                <a:spcPts val="1200"/>
              </a:spcBef>
              <a:spcAft>
                <a:spcPts val="0"/>
              </a:spcAft>
              <a:buSzPts val="1620"/>
              <a:buChar char="•"/>
              <a:defRPr/>
            </a:lvl2pPr>
            <a:lvl3pPr indent="-331469" lvl="2" marL="1371600" algn="l">
              <a:lnSpc>
                <a:spcPct val="90000"/>
              </a:lnSpc>
              <a:spcBef>
                <a:spcPts val="800"/>
              </a:spcBef>
              <a:spcAft>
                <a:spcPts val="0"/>
              </a:spcAft>
              <a:buSzPts val="1620"/>
              <a:buChar char="•"/>
              <a:defRPr/>
            </a:lvl3pPr>
            <a:lvl4pPr indent="-331469" lvl="3" marL="1828800" algn="l">
              <a:lnSpc>
                <a:spcPct val="90000"/>
              </a:lnSpc>
              <a:spcBef>
                <a:spcPts val="800"/>
              </a:spcBef>
              <a:spcAft>
                <a:spcPts val="0"/>
              </a:spcAft>
              <a:buSzPts val="1620"/>
              <a:buChar char="•"/>
              <a:defRPr/>
            </a:lvl4pPr>
            <a:lvl5pPr indent="-331470" lvl="4" marL="2286000" algn="l">
              <a:lnSpc>
                <a:spcPct val="90000"/>
              </a:lnSpc>
              <a:spcBef>
                <a:spcPts val="600"/>
              </a:spcBef>
              <a:spcAft>
                <a:spcPts val="0"/>
              </a:spcAft>
              <a:buSzPts val="1620"/>
              <a:buChar char="•"/>
              <a:defRPr/>
            </a:lvl5pPr>
            <a:lvl6pPr indent="-331470" lvl="5" marL="2743200" algn="l">
              <a:lnSpc>
                <a:spcPct val="90000"/>
              </a:lnSpc>
              <a:spcBef>
                <a:spcPts val="600"/>
              </a:spcBef>
              <a:spcAft>
                <a:spcPts val="0"/>
              </a:spcAft>
              <a:buSzPts val="1620"/>
              <a:buChar char="•"/>
              <a:defRPr/>
            </a:lvl6pPr>
            <a:lvl7pPr indent="-331470" lvl="6" marL="3200400" algn="l">
              <a:lnSpc>
                <a:spcPct val="90000"/>
              </a:lnSpc>
              <a:spcBef>
                <a:spcPts val="600"/>
              </a:spcBef>
              <a:spcAft>
                <a:spcPts val="0"/>
              </a:spcAft>
              <a:buSzPts val="1620"/>
              <a:buChar char="•"/>
              <a:defRPr/>
            </a:lvl7pPr>
            <a:lvl8pPr indent="-331470" lvl="7" marL="3657600" algn="l">
              <a:lnSpc>
                <a:spcPct val="90000"/>
              </a:lnSpc>
              <a:spcBef>
                <a:spcPts val="600"/>
              </a:spcBef>
              <a:spcAft>
                <a:spcPts val="0"/>
              </a:spcAft>
              <a:buSzPts val="1620"/>
              <a:buChar char="•"/>
              <a:defRPr/>
            </a:lvl8pPr>
            <a:lvl9pPr indent="-331470" lvl="8" marL="4114800" algn="l">
              <a:lnSpc>
                <a:spcPct val="90000"/>
              </a:lnSpc>
              <a:spcBef>
                <a:spcPts val="600"/>
              </a:spcBef>
              <a:spcAft>
                <a:spcPts val="0"/>
              </a:spcAft>
              <a:buSzPts val="1620"/>
              <a:buChar char="•"/>
              <a:defRPr/>
            </a:lvl9pPr>
          </a:lstStyle>
          <a:p/>
        </p:txBody>
      </p:sp>
      <p:sp>
        <p:nvSpPr>
          <p:cNvPr id="66" name="Google Shape;66;p23"/>
          <p:cNvSpPr txBox="1"/>
          <p:nvPr>
            <p:ph idx="10" type="dt"/>
          </p:nvPr>
        </p:nvSpPr>
        <p:spPr>
          <a:xfrm>
            <a:off x="1066800" y="6400800"/>
            <a:ext cx="1097280" cy="228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1" type="ftr"/>
          </p:nvPr>
        </p:nvSpPr>
        <p:spPr>
          <a:xfrm>
            <a:off x="2422849" y="6400800"/>
            <a:ext cx="7315200" cy="228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3"/>
          <p:cNvSpPr txBox="1"/>
          <p:nvPr>
            <p:ph idx="12" type="sldNum"/>
          </p:nvPr>
        </p:nvSpPr>
        <p:spPr>
          <a:xfrm>
            <a:off x="10027920" y="6400800"/>
            <a:ext cx="1097280"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9" name="Shape 69"/>
        <p:cNvGrpSpPr/>
        <p:nvPr/>
      </p:nvGrpSpPr>
      <p:grpSpPr>
        <a:xfrm>
          <a:off x="0" y="0"/>
          <a:ext cx="0" cy="0"/>
          <a:chOff x="0" y="0"/>
          <a:chExt cx="0" cy="0"/>
        </a:xfrm>
      </p:grpSpPr>
      <p:sp>
        <p:nvSpPr>
          <p:cNvPr id="70" name="Google Shape;70;p24"/>
          <p:cNvSpPr txBox="1"/>
          <p:nvPr>
            <p:ph type="title"/>
          </p:nvPr>
        </p:nvSpPr>
        <p:spPr>
          <a:xfrm rot="5400000">
            <a:off x="7350919" y="2402681"/>
            <a:ext cx="5719762" cy="1828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F5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4"/>
          <p:cNvSpPr txBox="1"/>
          <p:nvPr>
            <p:ph idx="1" type="body"/>
          </p:nvPr>
        </p:nvSpPr>
        <p:spPr>
          <a:xfrm rot="5400000">
            <a:off x="2184558" y="-660559"/>
            <a:ext cx="5719762" cy="7955280"/>
          </a:xfrm>
          <a:prstGeom prst="rect">
            <a:avLst/>
          </a:prstGeom>
          <a:noFill/>
          <a:ln>
            <a:noFill/>
          </a:ln>
        </p:spPr>
        <p:txBody>
          <a:bodyPr anchorCtr="0" anchor="t" bIns="45700" lIns="91425" spcFirstLastPara="1" rIns="91425" wrap="square" tIns="45700">
            <a:normAutofit/>
          </a:bodyPr>
          <a:lstStyle>
            <a:lvl1pPr indent="-331470" lvl="0" marL="457200" algn="l">
              <a:lnSpc>
                <a:spcPct val="90000"/>
              </a:lnSpc>
              <a:spcBef>
                <a:spcPts val="1800"/>
              </a:spcBef>
              <a:spcAft>
                <a:spcPts val="0"/>
              </a:spcAft>
              <a:buSzPts val="1620"/>
              <a:buChar char="•"/>
              <a:defRPr/>
            </a:lvl1pPr>
            <a:lvl2pPr indent="-331469" lvl="1" marL="914400" algn="l">
              <a:lnSpc>
                <a:spcPct val="90000"/>
              </a:lnSpc>
              <a:spcBef>
                <a:spcPts val="1200"/>
              </a:spcBef>
              <a:spcAft>
                <a:spcPts val="0"/>
              </a:spcAft>
              <a:buSzPts val="1620"/>
              <a:buChar char="•"/>
              <a:defRPr/>
            </a:lvl2pPr>
            <a:lvl3pPr indent="-331469" lvl="2" marL="1371600" algn="l">
              <a:lnSpc>
                <a:spcPct val="90000"/>
              </a:lnSpc>
              <a:spcBef>
                <a:spcPts val="800"/>
              </a:spcBef>
              <a:spcAft>
                <a:spcPts val="0"/>
              </a:spcAft>
              <a:buSzPts val="1620"/>
              <a:buChar char="•"/>
              <a:defRPr/>
            </a:lvl3pPr>
            <a:lvl4pPr indent="-331469" lvl="3" marL="1828800" algn="l">
              <a:lnSpc>
                <a:spcPct val="90000"/>
              </a:lnSpc>
              <a:spcBef>
                <a:spcPts val="800"/>
              </a:spcBef>
              <a:spcAft>
                <a:spcPts val="0"/>
              </a:spcAft>
              <a:buSzPts val="1620"/>
              <a:buChar char="•"/>
              <a:defRPr/>
            </a:lvl4pPr>
            <a:lvl5pPr indent="-331470" lvl="4" marL="2286000" algn="l">
              <a:lnSpc>
                <a:spcPct val="90000"/>
              </a:lnSpc>
              <a:spcBef>
                <a:spcPts val="600"/>
              </a:spcBef>
              <a:spcAft>
                <a:spcPts val="0"/>
              </a:spcAft>
              <a:buSzPts val="1620"/>
              <a:buChar char="•"/>
              <a:defRPr/>
            </a:lvl5pPr>
            <a:lvl6pPr indent="-331470" lvl="5" marL="2743200" algn="l">
              <a:lnSpc>
                <a:spcPct val="90000"/>
              </a:lnSpc>
              <a:spcBef>
                <a:spcPts val="600"/>
              </a:spcBef>
              <a:spcAft>
                <a:spcPts val="0"/>
              </a:spcAft>
              <a:buSzPts val="1620"/>
              <a:buChar char="•"/>
              <a:defRPr/>
            </a:lvl6pPr>
            <a:lvl7pPr indent="-331470" lvl="6" marL="3200400" algn="l">
              <a:lnSpc>
                <a:spcPct val="90000"/>
              </a:lnSpc>
              <a:spcBef>
                <a:spcPts val="600"/>
              </a:spcBef>
              <a:spcAft>
                <a:spcPts val="0"/>
              </a:spcAft>
              <a:buSzPts val="1620"/>
              <a:buChar char="•"/>
              <a:defRPr/>
            </a:lvl7pPr>
            <a:lvl8pPr indent="-331470" lvl="7" marL="3657600" algn="l">
              <a:lnSpc>
                <a:spcPct val="90000"/>
              </a:lnSpc>
              <a:spcBef>
                <a:spcPts val="600"/>
              </a:spcBef>
              <a:spcAft>
                <a:spcPts val="0"/>
              </a:spcAft>
              <a:buSzPts val="1620"/>
              <a:buChar char="•"/>
              <a:defRPr/>
            </a:lvl8pPr>
            <a:lvl9pPr indent="-331470" lvl="8" marL="4114800" algn="l">
              <a:lnSpc>
                <a:spcPct val="90000"/>
              </a:lnSpc>
              <a:spcBef>
                <a:spcPts val="600"/>
              </a:spcBef>
              <a:spcAft>
                <a:spcPts val="0"/>
              </a:spcAft>
              <a:buSzPts val="1620"/>
              <a:buChar char="•"/>
              <a:defRPr/>
            </a:lvl9pPr>
          </a:lstStyle>
          <a:p/>
        </p:txBody>
      </p:sp>
      <p:sp>
        <p:nvSpPr>
          <p:cNvPr id="72" name="Google Shape;72;p24"/>
          <p:cNvSpPr txBox="1"/>
          <p:nvPr>
            <p:ph idx="10" type="dt"/>
          </p:nvPr>
        </p:nvSpPr>
        <p:spPr>
          <a:xfrm>
            <a:off x="1066800" y="6400800"/>
            <a:ext cx="1097280" cy="228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1" type="ftr"/>
          </p:nvPr>
        </p:nvSpPr>
        <p:spPr>
          <a:xfrm>
            <a:off x="2422849" y="6400800"/>
            <a:ext cx="7315200" cy="228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4"/>
          <p:cNvSpPr txBox="1"/>
          <p:nvPr>
            <p:ph idx="12" type="sldNum"/>
          </p:nvPr>
        </p:nvSpPr>
        <p:spPr>
          <a:xfrm>
            <a:off x="10027920" y="6400800"/>
            <a:ext cx="1097280"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15"/>
          <p:cNvSpPr txBox="1"/>
          <p:nvPr>
            <p:ph type="title"/>
          </p:nvPr>
        </p:nvSpPr>
        <p:spPr>
          <a:xfrm>
            <a:off x="1066800" y="457518"/>
            <a:ext cx="10058400" cy="11887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F5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5"/>
          <p:cNvSpPr txBox="1"/>
          <p:nvPr>
            <p:ph idx="1" type="body"/>
          </p:nvPr>
        </p:nvSpPr>
        <p:spPr>
          <a:xfrm>
            <a:off x="1066800" y="1905001"/>
            <a:ext cx="10058400" cy="4267200"/>
          </a:xfrm>
          <a:prstGeom prst="rect">
            <a:avLst/>
          </a:prstGeom>
          <a:noFill/>
          <a:ln>
            <a:noFill/>
          </a:ln>
        </p:spPr>
        <p:txBody>
          <a:bodyPr anchorCtr="0" anchor="t" bIns="45700" lIns="91425" spcFirstLastPara="1" rIns="91425" wrap="square" tIns="45700">
            <a:normAutofit/>
          </a:bodyPr>
          <a:lstStyle>
            <a:lvl1pPr indent="-331470" lvl="0" marL="457200" algn="l">
              <a:lnSpc>
                <a:spcPct val="90000"/>
              </a:lnSpc>
              <a:spcBef>
                <a:spcPts val="1800"/>
              </a:spcBef>
              <a:spcAft>
                <a:spcPts val="0"/>
              </a:spcAft>
              <a:buSzPts val="1620"/>
              <a:buChar char="•"/>
              <a:defRPr/>
            </a:lvl1pPr>
            <a:lvl2pPr indent="-331469" lvl="1" marL="914400" algn="l">
              <a:lnSpc>
                <a:spcPct val="90000"/>
              </a:lnSpc>
              <a:spcBef>
                <a:spcPts val="1200"/>
              </a:spcBef>
              <a:spcAft>
                <a:spcPts val="0"/>
              </a:spcAft>
              <a:buSzPts val="1620"/>
              <a:buChar char="•"/>
              <a:defRPr/>
            </a:lvl2pPr>
            <a:lvl3pPr indent="-331469" lvl="2" marL="1371600" algn="l">
              <a:lnSpc>
                <a:spcPct val="90000"/>
              </a:lnSpc>
              <a:spcBef>
                <a:spcPts val="800"/>
              </a:spcBef>
              <a:spcAft>
                <a:spcPts val="0"/>
              </a:spcAft>
              <a:buSzPts val="1620"/>
              <a:buChar char="•"/>
              <a:defRPr/>
            </a:lvl3pPr>
            <a:lvl4pPr indent="-331469" lvl="3" marL="1828800" algn="l">
              <a:lnSpc>
                <a:spcPct val="90000"/>
              </a:lnSpc>
              <a:spcBef>
                <a:spcPts val="800"/>
              </a:spcBef>
              <a:spcAft>
                <a:spcPts val="0"/>
              </a:spcAft>
              <a:buSzPts val="1620"/>
              <a:buChar char="•"/>
              <a:defRPr/>
            </a:lvl4pPr>
            <a:lvl5pPr indent="-331470" lvl="4" marL="2286000" algn="l">
              <a:lnSpc>
                <a:spcPct val="90000"/>
              </a:lnSpc>
              <a:spcBef>
                <a:spcPts val="600"/>
              </a:spcBef>
              <a:spcAft>
                <a:spcPts val="0"/>
              </a:spcAft>
              <a:buSzPts val="1620"/>
              <a:buChar char="•"/>
              <a:defRPr/>
            </a:lvl5pPr>
            <a:lvl6pPr indent="-331470" lvl="5" marL="2743200" algn="l">
              <a:lnSpc>
                <a:spcPct val="90000"/>
              </a:lnSpc>
              <a:spcBef>
                <a:spcPts val="600"/>
              </a:spcBef>
              <a:spcAft>
                <a:spcPts val="0"/>
              </a:spcAft>
              <a:buSzPts val="1620"/>
              <a:buChar char="•"/>
              <a:defRPr/>
            </a:lvl6pPr>
            <a:lvl7pPr indent="-331470" lvl="6" marL="3200400" algn="l">
              <a:lnSpc>
                <a:spcPct val="90000"/>
              </a:lnSpc>
              <a:spcBef>
                <a:spcPts val="600"/>
              </a:spcBef>
              <a:spcAft>
                <a:spcPts val="0"/>
              </a:spcAft>
              <a:buSzPts val="1620"/>
              <a:buChar char="•"/>
              <a:defRPr/>
            </a:lvl7pPr>
            <a:lvl8pPr indent="-331470" lvl="7" marL="3657600" algn="l">
              <a:lnSpc>
                <a:spcPct val="90000"/>
              </a:lnSpc>
              <a:spcBef>
                <a:spcPts val="600"/>
              </a:spcBef>
              <a:spcAft>
                <a:spcPts val="0"/>
              </a:spcAft>
              <a:buSzPts val="1620"/>
              <a:buChar char="•"/>
              <a:defRPr/>
            </a:lvl8pPr>
            <a:lvl9pPr indent="-331470" lvl="8" marL="4114800" algn="l">
              <a:lnSpc>
                <a:spcPct val="90000"/>
              </a:lnSpc>
              <a:spcBef>
                <a:spcPts val="600"/>
              </a:spcBef>
              <a:spcAft>
                <a:spcPts val="0"/>
              </a:spcAft>
              <a:buSzPts val="1620"/>
              <a:buChar char="•"/>
              <a:defRPr/>
            </a:lvl9pPr>
          </a:lstStyle>
          <a:p/>
        </p:txBody>
      </p:sp>
      <p:sp>
        <p:nvSpPr>
          <p:cNvPr id="21" name="Google Shape;21;p15"/>
          <p:cNvSpPr txBox="1"/>
          <p:nvPr>
            <p:ph idx="10" type="dt"/>
          </p:nvPr>
        </p:nvSpPr>
        <p:spPr>
          <a:xfrm>
            <a:off x="1066800" y="6400800"/>
            <a:ext cx="1097280" cy="228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5"/>
          <p:cNvSpPr txBox="1"/>
          <p:nvPr>
            <p:ph idx="11" type="ftr"/>
          </p:nvPr>
        </p:nvSpPr>
        <p:spPr>
          <a:xfrm>
            <a:off x="2422849" y="6400800"/>
            <a:ext cx="7315200" cy="228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5"/>
          <p:cNvSpPr txBox="1"/>
          <p:nvPr>
            <p:ph idx="12" type="sldNum"/>
          </p:nvPr>
        </p:nvSpPr>
        <p:spPr>
          <a:xfrm>
            <a:off x="10027920" y="6400800"/>
            <a:ext cx="1097280"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16"/>
          <p:cNvSpPr txBox="1"/>
          <p:nvPr>
            <p:ph type="title"/>
          </p:nvPr>
        </p:nvSpPr>
        <p:spPr>
          <a:xfrm>
            <a:off x="1066800" y="457518"/>
            <a:ext cx="10058400" cy="11887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F5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6"/>
          <p:cNvSpPr txBox="1"/>
          <p:nvPr>
            <p:ph idx="10" type="dt"/>
          </p:nvPr>
        </p:nvSpPr>
        <p:spPr>
          <a:xfrm>
            <a:off x="1066800" y="6400800"/>
            <a:ext cx="1097280" cy="228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idx="11" type="ftr"/>
          </p:nvPr>
        </p:nvSpPr>
        <p:spPr>
          <a:xfrm>
            <a:off x="2422849" y="6400800"/>
            <a:ext cx="7315200" cy="228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6"/>
          <p:cNvSpPr txBox="1"/>
          <p:nvPr>
            <p:ph idx="12" type="sldNum"/>
          </p:nvPr>
        </p:nvSpPr>
        <p:spPr>
          <a:xfrm>
            <a:off x="10027920" y="6400800"/>
            <a:ext cx="1097280"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7"/>
          <p:cNvSpPr txBox="1"/>
          <p:nvPr>
            <p:ph type="title"/>
          </p:nvPr>
        </p:nvSpPr>
        <p:spPr>
          <a:xfrm>
            <a:off x="1069848" y="4242816"/>
            <a:ext cx="8686800" cy="14630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F56"/>
              </a:buClr>
              <a:buSzPts val="4800"/>
              <a:buFont typeface="Cambria"/>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7"/>
          <p:cNvSpPr txBox="1"/>
          <p:nvPr>
            <p:ph idx="1" type="body"/>
          </p:nvPr>
        </p:nvSpPr>
        <p:spPr>
          <a:xfrm>
            <a:off x="1066799" y="5733288"/>
            <a:ext cx="8686800" cy="43891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2160"/>
              <a:buNone/>
              <a:defRPr sz="2400"/>
            </a:lvl1pPr>
            <a:lvl2pPr indent="-228600" lvl="1" marL="914400" algn="l">
              <a:lnSpc>
                <a:spcPct val="90000"/>
              </a:lnSpc>
              <a:spcBef>
                <a:spcPts val="1200"/>
              </a:spcBef>
              <a:spcAft>
                <a:spcPts val="0"/>
              </a:spcAft>
              <a:buSzPts val="1800"/>
              <a:buNone/>
              <a:defRPr sz="2000"/>
            </a:lvl2pPr>
            <a:lvl3pPr indent="-228600" lvl="2" marL="1371600" algn="l">
              <a:lnSpc>
                <a:spcPct val="90000"/>
              </a:lnSpc>
              <a:spcBef>
                <a:spcPts val="800"/>
              </a:spcBef>
              <a:spcAft>
                <a:spcPts val="0"/>
              </a:spcAft>
              <a:buSzPts val="1620"/>
              <a:buNone/>
              <a:defRPr sz="1800"/>
            </a:lvl3pPr>
            <a:lvl4pPr indent="-228600" lvl="3" marL="1828800" algn="l">
              <a:lnSpc>
                <a:spcPct val="90000"/>
              </a:lnSpc>
              <a:spcBef>
                <a:spcPts val="800"/>
              </a:spcBef>
              <a:spcAft>
                <a:spcPts val="0"/>
              </a:spcAft>
              <a:buSzPts val="1440"/>
              <a:buNone/>
              <a:defRPr sz="1600"/>
            </a:lvl4pPr>
            <a:lvl5pPr indent="-228600" lvl="4" marL="2286000" algn="l">
              <a:lnSpc>
                <a:spcPct val="90000"/>
              </a:lnSpc>
              <a:spcBef>
                <a:spcPts val="600"/>
              </a:spcBef>
              <a:spcAft>
                <a:spcPts val="0"/>
              </a:spcAft>
              <a:buSzPts val="1440"/>
              <a:buNone/>
              <a:defRPr sz="1600"/>
            </a:lvl5pPr>
            <a:lvl6pPr indent="-228600" lvl="5" marL="2743200" algn="l">
              <a:lnSpc>
                <a:spcPct val="90000"/>
              </a:lnSpc>
              <a:spcBef>
                <a:spcPts val="600"/>
              </a:spcBef>
              <a:spcAft>
                <a:spcPts val="0"/>
              </a:spcAft>
              <a:buSzPts val="1440"/>
              <a:buNone/>
              <a:defRPr sz="1600"/>
            </a:lvl6pPr>
            <a:lvl7pPr indent="-228600" lvl="6" marL="3200400" algn="l">
              <a:lnSpc>
                <a:spcPct val="90000"/>
              </a:lnSpc>
              <a:spcBef>
                <a:spcPts val="600"/>
              </a:spcBef>
              <a:spcAft>
                <a:spcPts val="0"/>
              </a:spcAft>
              <a:buSzPts val="1440"/>
              <a:buNone/>
              <a:defRPr sz="1600"/>
            </a:lvl7pPr>
            <a:lvl8pPr indent="-228600" lvl="7" marL="3657600" algn="l">
              <a:lnSpc>
                <a:spcPct val="90000"/>
              </a:lnSpc>
              <a:spcBef>
                <a:spcPts val="600"/>
              </a:spcBef>
              <a:spcAft>
                <a:spcPts val="0"/>
              </a:spcAft>
              <a:buSzPts val="1440"/>
              <a:buNone/>
              <a:defRPr sz="1600"/>
            </a:lvl8pPr>
            <a:lvl9pPr indent="-228600" lvl="8" marL="4114800" algn="l">
              <a:lnSpc>
                <a:spcPct val="90000"/>
              </a:lnSpc>
              <a:spcBef>
                <a:spcPts val="600"/>
              </a:spcBef>
              <a:spcAft>
                <a:spcPts val="0"/>
              </a:spcAft>
              <a:buSzPts val="144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 name="Shape 32"/>
        <p:cNvGrpSpPr/>
        <p:nvPr/>
      </p:nvGrpSpPr>
      <p:grpSpPr>
        <a:xfrm>
          <a:off x="0" y="0"/>
          <a:ext cx="0" cy="0"/>
          <a:chOff x="0" y="0"/>
          <a:chExt cx="0" cy="0"/>
        </a:xfrm>
      </p:grpSpPr>
      <p:sp>
        <p:nvSpPr>
          <p:cNvPr id="33" name="Google Shape;33;p18"/>
          <p:cNvSpPr txBox="1"/>
          <p:nvPr>
            <p:ph type="title"/>
          </p:nvPr>
        </p:nvSpPr>
        <p:spPr>
          <a:xfrm>
            <a:off x="1066800" y="457518"/>
            <a:ext cx="10058400" cy="11887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F5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8"/>
          <p:cNvSpPr txBox="1"/>
          <p:nvPr>
            <p:ph idx="1" type="body"/>
          </p:nvPr>
        </p:nvSpPr>
        <p:spPr>
          <a:xfrm>
            <a:off x="1066800" y="1772815"/>
            <a:ext cx="4800600" cy="73712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160"/>
              <a:buNone/>
              <a:defRPr b="0" sz="2400">
                <a:solidFill>
                  <a:schemeClr val="accent1"/>
                </a:solidFill>
              </a:defRPr>
            </a:lvl1pPr>
            <a:lvl2pPr indent="-228600" lvl="1" marL="914400" algn="l">
              <a:lnSpc>
                <a:spcPct val="90000"/>
              </a:lnSpc>
              <a:spcBef>
                <a:spcPts val="1200"/>
              </a:spcBef>
              <a:spcAft>
                <a:spcPts val="0"/>
              </a:spcAft>
              <a:buSzPts val="1800"/>
              <a:buNone/>
              <a:defRPr b="1" sz="2000"/>
            </a:lvl2pPr>
            <a:lvl3pPr indent="-228600" lvl="2" marL="1371600" algn="l">
              <a:lnSpc>
                <a:spcPct val="90000"/>
              </a:lnSpc>
              <a:spcBef>
                <a:spcPts val="800"/>
              </a:spcBef>
              <a:spcAft>
                <a:spcPts val="0"/>
              </a:spcAft>
              <a:buSzPts val="1620"/>
              <a:buNone/>
              <a:defRPr b="1" sz="1800"/>
            </a:lvl3pPr>
            <a:lvl4pPr indent="-228600" lvl="3" marL="1828800" algn="l">
              <a:lnSpc>
                <a:spcPct val="90000"/>
              </a:lnSpc>
              <a:spcBef>
                <a:spcPts val="800"/>
              </a:spcBef>
              <a:spcAft>
                <a:spcPts val="0"/>
              </a:spcAft>
              <a:buSzPts val="1440"/>
              <a:buNone/>
              <a:defRPr b="1" sz="1600"/>
            </a:lvl4pPr>
            <a:lvl5pPr indent="-228600" lvl="4" marL="2286000" algn="l">
              <a:lnSpc>
                <a:spcPct val="90000"/>
              </a:lnSpc>
              <a:spcBef>
                <a:spcPts val="600"/>
              </a:spcBef>
              <a:spcAft>
                <a:spcPts val="0"/>
              </a:spcAft>
              <a:buSzPts val="1440"/>
              <a:buNone/>
              <a:defRPr b="1" sz="1600"/>
            </a:lvl5pPr>
            <a:lvl6pPr indent="-228600" lvl="5" marL="2743200" algn="l">
              <a:lnSpc>
                <a:spcPct val="90000"/>
              </a:lnSpc>
              <a:spcBef>
                <a:spcPts val="600"/>
              </a:spcBef>
              <a:spcAft>
                <a:spcPts val="0"/>
              </a:spcAft>
              <a:buSzPts val="1440"/>
              <a:buNone/>
              <a:defRPr b="1" sz="1600"/>
            </a:lvl6pPr>
            <a:lvl7pPr indent="-228600" lvl="6" marL="3200400" algn="l">
              <a:lnSpc>
                <a:spcPct val="90000"/>
              </a:lnSpc>
              <a:spcBef>
                <a:spcPts val="600"/>
              </a:spcBef>
              <a:spcAft>
                <a:spcPts val="0"/>
              </a:spcAft>
              <a:buSzPts val="1440"/>
              <a:buNone/>
              <a:defRPr b="1" sz="1600"/>
            </a:lvl7pPr>
            <a:lvl8pPr indent="-228600" lvl="7" marL="3657600" algn="l">
              <a:lnSpc>
                <a:spcPct val="90000"/>
              </a:lnSpc>
              <a:spcBef>
                <a:spcPts val="600"/>
              </a:spcBef>
              <a:spcAft>
                <a:spcPts val="0"/>
              </a:spcAft>
              <a:buSzPts val="1440"/>
              <a:buNone/>
              <a:defRPr b="1" sz="1600"/>
            </a:lvl8pPr>
            <a:lvl9pPr indent="-228600" lvl="8" marL="4114800" algn="l">
              <a:lnSpc>
                <a:spcPct val="90000"/>
              </a:lnSpc>
              <a:spcBef>
                <a:spcPts val="600"/>
              </a:spcBef>
              <a:spcAft>
                <a:spcPts val="0"/>
              </a:spcAft>
              <a:buSzPts val="1440"/>
              <a:buNone/>
              <a:defRPr b="1" sz="1600"/>
            </a:lvl9pPr>
          </a:lstStyle>
          <a:p/>
        </p:txBody>
      </p:sp>
      <p:sp>
        <p:nvSpPr>
          <p:cNvPr id="35" name="Google Shape;35;p18"/>
          <p:cNvSpPr txBox="1"/>
          <p:nvPr>
            <p:ph idx="2" type="body"/>
          </p:nvPr>
        </p:nvSpPr>
        <p:spPr>
          <a:xfrm>
            <a:off x="1066800" y="2509937"/>
            <a:ext cx="4800600" cy="3662263"/>
          </a:xfrm>
          <a:prstGeom prst="rect">
            <a:avLst/>
          </a:prstGeom>
          <a:noFill/>
          <a:ln>
            <a:noFill/>
          </a:ln>
        </p:spPr>
        <p:txBody>
          <a:bodyPr anchorCtr="0" anchor="t" bIns="45700" lIns="91425" spcFirstLastPara="1" rIns="91425" wrap="square" tIns="45700">
            <a:normAutofit/>
          </a:bodyPr>
          <a:lstStyle>
            <a:lvl1pPr indent="-365760" lvl="0" marL="457200" algn="l">
              <a:lnSpc>
                <a:spcPct val="90000"/>
              </a:lnSpc>
              <a:spcBef>
                <a:spcPts val="1800"/>
              </a:spcBef>
              <a:spcAft>
                <a:spcPts val="0"/>
              </a:spcAft>
              <a:buSzPts val="2160"/>
              <a:buChar char="•"/>
              <a:defRPr sz="2400"/>
            </a:lvl1pPr>
            <a:lvl2pPr indent="-342900" lvl="1" marL="914400" algn="l">
              <a:lnSpc>
                <a:spcPct val="90000"/>
              </a:lnSpc>
              <a:spcBef>
                <a:spcPts val="1200"/>
              </a:spcBef>
              <a:spcAft>
                <a:spcPts val="0"/>
              </a:spcAft>
              <a:buSzPts val="1800"/>
              <a:buChar char="•"/>
              <a:defRPr sz="2000"/>
            </a:lvl2pPr>
            <a:lvl3pPr indent="-331469" lvl="2" marL="1371600" algn="l">
              <a:lnSpc>
                <a:spcPct val="90000"/>
              </a:lnSpc>
              <a:spcBef>
                <a:spcPts val="800"/>
              </a:spcBef>
              <a:spcAft>
                <a:spcPts val="0"/>
              </a:spcAft>
              <a:buSzPts val="1620"/>
              <a:buChar char="•"/>
              <a:defRPr sz="1800"/>
            </a:lvl3pPr>
            <a:lvl4pPr indent="-320039" lvl="3" marL="1828800" algn="l">
              <a:lnSpc>
                <a:spcPct val="90000"/>
              </a:lnSpc>
              <a:spcBef>
                <a:spcPts val="800"/>
              </a:spcBef>
              <a:spcAft>
                <a:spcPts val="0"/>
              </a:spcAft>
              <a:buSzPts val="1440"/>
              <a:buChar char="•"/>
              <a:defRPr sz="1600"/>
            </a:lvl4pPr>
            <a:lvl5pPr indent="-320039" lvl="4" marL="2286000" algn="l">
              <a:lnSpc>
                <a:spcPct val="90000"/>
              </a:lnSpc>
              <a:spcBef>
                <a:spcPts val="600"/>
              </a:spcBef>
              <a:spcAft>
                <a:spcPts val="0"/>
              </a:spcAft>
              <a:buSzPts val="1440"/>
              <a:buChar char="•"/>
              <a:defRPr sz="1600"/>
            </a:lvl5pPr>
            <a:lvl6pPr indent="-320039" lvl="5" marL="2743200" algn="l">
              <a:lnSpc>
                <a:spcPct val="90000"/>
              </a:lnSpc>
              <a:spcBef>
                <a:spcPts val="600"/>
              </a:spcBef>
              <a:spcAft>
                <a:spcPts val="0"/>
              </a:spcAft>
              <a:buSzPts val="1440"/>
              <a:buChar char="•"/>
              <a:defRPr sz="1600"/>
            </a:lvl6pPr>
            <a:lvl7pPr indent="-320039" lvl="6" marL="3200400" algn="l">
              <a:lnSpc>
                <a:spcPct val="90000"/>
              </a:lnSpc>
              <a:spcBef>
                <a:spcPts val="600"/>
              </a:spcBef>
              <a:spcAft>
                <a:spcPts val="0"/>
              </a:spcAft>
              <a:buSzPts val="1440"/>
              <a:buChar char="•"/>
              <a:defRPr sz="1600"/>
            </a:lvl7pPr>
            <a:lvl8pPr indent="-320040" lvl="7" marL="3657600" algn="l">
              <a:lnSpc>
                <a:spcPct val="90000"/>
              </a:lnSpc>
              <a:spcBef>
                <a:spcPts val="600"/>
              </a:spcBef>
              <a:spcAft>
                <a:spcPts val="0"/>
              </a:spcAft>
              <a:buSzPts val="1440"/>
              <a:buChar char="•"/>
              <a:defRPr sz="1600"/>
            </a:lvl8pPr>
            <a:lvl9pPr indent="-320040" lvl="8" marL="4114800" algn="l">
              <a:lnSpc>
                <a:spcPct val="90000"/>
              </a:lnSpc>
              <a:spcBef>
                <a:spcPts val="600"/>
              </a:spcBef>
              <a:spcAft>
                <a:spcPts val="0"/>
              </a:spcAft>
              <a:buSzPts val="1440"/>
              <a:buChar char="•"/>
              <a:defRPr sz="1600"/>
            </a:lvl9pPr>
          </a:lstStyle>
          <a:p/>
        </p:txBody>
      </p:sp>
      <p:sp>
        <p:nvSpPr>
          <p:cNvPr id="36" name="Google Shape;36;p18"/>
          <p:cNvSpPr txBox="1"/>
          <p:nvPr>
            <p:ph idx="3" type="body"/>
          </p:nvPr>
        </p:nvSpPr>
        <p:spPr>
          <a:xfrm>
            <a:off x="6324600" y="1772815"/>
            <a:ext cx="4800600" cy="73712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160"/>
              <a:buNone/>
              <a:defRPr b="0" sz="2400">
                <a:solidFill>
                  <a:schemeClr val="accent1"/>
                </a:solidFill>
              </a:defRPr>
            </a:lvl1pPr>
            <a:lvl2pPr indent="-228600" lvl="1" marL="914400" algn="l">
              <a:lnSpc>
                <a:spcPct val="90000"/>
              </a:lnSpc>
              <a:spcBef>
                <a:spcPts val="1200"/>
              </a:spcBef>
              <a:spcAft>
                <a:spcPts val="0"/>
              </a:spcAft>
              <a:buSzPts val="1800"/>
              <a:buNone/>
              <a:defRPr b="1" sz="2000"/>
            </a:lvl2pPr>
            <a:lvl3pPr indent="-228600" lvl="2" marL="1371600" algn="l">
              <a:lnSpc>
                <a:spcPct val="90000"/>
              </a:lnSpc>
              <a:spcBef>
                <a:spcPts val="800"/>
              </a:spcBef>
              <a:spcAft>
                <a:spcPts val="0"/>
              </a:spcAft>
              <a:buSzPts val="1620"/>
              <a:buNone/>
              <a:defRPr b="1" sz="1800"/>
            </a:lvl3pPr>
            <a:lvl4pPr indent="-228600" lvl="3" marL="1828800" algn="l">
              <a:lnSpc>
                <a:spcPct val="90000"/>
              </a:lnSpc>
              <a:spcBef>
                <a:spcPts val="800"/>
              </a:spcBef>
              <a:spcAft>
                <a:spcPts val="0"/>
              </a:spcAft>
              <a:buSzPts val="1440"/>
              <a:buNone/>
              <a:defRPr b="1" sz="1600"/>
            </a:lvl4pPr>
            <a:lvl5pPr indent="-228600" lvl="4" marL="2286000" algn="l">
              <a:lnSpc>
                <a:spcPct val="90000"/>
              </a:lnSpc>
              <a:spcBef>
                <a:spcPts val="600"/>
              </a:spcBef>
              <a:spcAft>
                <a:spcPts val="0"/>
              </a:spcAft>
              <a:buSzPts val="1440"/>
              <a:buNone/>
              <a:defRPr b="1" sz="1600"/>
            </a:lvl5pPr>
            <a:lvl6pPr indent="-228600" lvl="5" marL="2743200" algn="l">
              <a:lnSpc>
                <a:spcPct val="90000"/>
              </a:lnSpc>
              <a:spcBef>
                <a:spcPts val="600"/>
              </a:spcBef>
              <a:spcAft>
                <a:spcPts val="0"/>
              </a:spcAft>
              <a:buSzPts val="1440"/>
              <a:buNone/>
              <a:defRPr b="1" sz="1600"/>
            </a:lvl6pPr>
            <a:lvl7pPr indent="-228600" lvl="6" marL="3200400" algn="l">
              <a:lnSpc>
                <a:spcPct val="90000"/>
              </a:lnSpc>
              <a:spcBef>
                <a:spcPts val="600"/>
              </a:spcBef>
              <a:spcAft>
                <a:spcPts val="0"/>
              </a:spcAft>
              <a:buSzPts val="1440"/>
              <a:buNone/>
              <a:defRPr b="1" sz="1600"/>
            </a:lvl7pPr>
            <a:lvl8pPr indent="-228600" lvl="7" marL="3657600" algn="l">
              <a:lnSpc>
                <a:spcPct val="90000"/>
              </a:lnSpc>
              <a:spcBef>
                <a:spcPts val="600"/>
              </a:spcBef>
              <a:spcAft>
                <a:spcPts val="0"/>
              </a:spcAft>
              <a:buSzPts val="1440"/>
              <a:buNone/>
              <a:defRPr b="1" sz="1600"/>
            </a:lvl8pPr>
            <a:lvl9pPr indent="-228600" lvl="8" marL="4114800" algn="l">
              <a:lnSpc>
                <a:spcPct val="90000"/>
              </a:lnSpc>
              <a:spcBef>
                <a:spcPts val="600"/>
              </a:spcBef>
              <a:spcAft>
                <a:spcPts val="0"/>
              </a:spcAft>
              <a:buSzPts val="1440"/>
              <a:buNone/>
              <a:defRPr b="1" sz="1600"/>
            </a:lvl9pPr>
          </a:lstStyle>
          <a:p/>
        </p:txBody>
      </p:sp>
      <p:sp>
        <p:nvSpPr>
          <p:cNvPr id="37" name="Google Shape;37;p18"/>
          <p:cNvSpPr txBox="1"/>
          <p:nvPr>
            <p:ph idx="4" type="body"/>
          </p:nvPr>
        </p:nvSpPr>
        <p:spPr>
          <a:xfrm>
            <a:off x="6324600" y="2509937"/>
            <a:ext cx="4800600" cy="3662263"/>
          </a:xfrm>
          <a:prstGeom prst="rect">
            <a:avLst/>
          </a:prstGeom>
          <a:noFill/>
          <a:ln>
            <a:noFill/>
          </a:ln>
        </p:spPr>
        <p:txBody>
          <a:bodyPr anchorCtr="0" anchor="t" bIns="45700" lIns="91425" spcFirstLastPara="1" rIns="91425" wrap="square" tIns="45700">
            <a:normAutofit/>
          </a:bodyPr>
          <a:lstStyle>
            <a:lvl1pPr indent="-365760" lvl="0" marL="457200" algn="l">
              <a:lnSpc>
                <a:spcPct val="90000"/>
              </a:lnSpc>
              <a:spcBef>
                <a:spcPts val="1800"/>
              </a:spcBef>
              <a:spcAft>
                <a:spcPts val="0"/>
              </a:spcAft>
              <a:buSzPts val="2160"/>
              <a:buChar char="•"/>
              <a:defRPr sz="2400"/>
            </a:lvl1pPr>
            <a:lvl2pPr indent="-342900" lvl="1" marL="914400" algn="l">
              <a:lnSpc>
                <a:spcPct val="90000"/>
              </a:lnSpc>
              <a:spcBef>
                <a:spcPts val="1200"/>
              </a:spcBef>
              <a:spcAft>
                <a:spcPts val="0"/>
              </a:spcAft>
              <a:buSzPts val="1800"/>
              <a:buChar char="•"/>
              <a:defRPr sz="2000"/>
            </a:lvl2pPr>
            <a:lvl3pPr indent="-331469" lvl="2" marL="1371600" algn="l">
              <a:lnSpc>
                <a:spcPct val="90000"/>
              </a:lnSpc>
              <a:spcBef>
                <a:spcPts val="800"/>
              </a:spcBef>
              <a:spcAft>
                <a:spcPts val="0"/>
              </a:spcAft>
              <a:buSzPts val="1620"/>
              <a:buChar char="•"/>
              <a:defRPr sz="1800"/>
            </a:lvl3pPr>
            <a:lvl4pPr indent="-320039" lvl="3" marL="1828800" algn="l">
              <a:lnSpc>
                <a:spcPct val="90000"/>
              </a:lnSpc>
              <a:spcBef>
                <a:spcPts val="800"/>
              </a:spcBef>
              <a:spcAft>
                <a:spcPts val="0"/>
              </a:spcAft>
              <a:buSzPts val="1440"/>
              <a:buChar char="•"/>
              <a:defRPr sz="1600"/>
            </a:lvl4pPr>
            <a:lvl5pPr indent="-320039" lvl="4" marL="2286000" algn="l">
              <a:lnSpc>
                <a:spcPct val="90000"/>
              </a:lnSpc>
              <a:spcBef>
                <a:spcPts val="600"/>
              </a:spcBef>
              <a:spcAft>
                <a:spcPts val="0"/>
              </a:spcAft>
              <a:buSzPts val="1440"/>
              <a:buChar char="•"/>
              <a:defRPr sz="1600"/>
            </a:lvl5pPr>
            <a:lvl6pPr indent="-320039" lvl="5" marL="2743200" algn="l">
              <a:lnSpc>
                <a:spcPct val="90000"/>
              </a:lnSpc>
              <a:spcBef>
                <a:spcPts val="600"/>
              </a:spcBef>
              <a:spcAft>
                <a:spcPts val="0"/>
              </a:spcAft>
              <a:buSzPts val="1440"/>
              <a:buChar char="•"/>
              <a:defRPr sz="1600"/>
            </a:lvl6pPr>
            <a:lvl7pPr indent="-320039" lvl="6" marL="3200400" algn="l">
              <a:lnSpc>
                <a:spcPct val="90000"/>
              </a:lnSpc>
              <a:spcBef>
                <a:spcPts val="600"/>
              </a:spcBef>
              <a:spcAft>
                <a:spcPts val="0"/>
              </a:spcAft>
              <a:buSzPts val="1440"/>
              <a:buChar char="•"/>
              <a:defRPr sz="1600"/>
            </a:lvl7pPr>
            <a:lvl8pPr indent="-320040" lvl="7" marL="3657600" algn="l">
              <a:lnSpc>
                <a:spcPct val="90000"/>
              </a:lnSpc>
              <a:spcBef>
                <a:spcPts val="600"/>
              </a:spcBef>
              <a:spcAft>
                <a:spcPts val="0"/>
              </a:spcAft>
              <a:buSzPts val="1440"/>
              <a:buChar char="•"/>
              <a:defRPr sz="1600"/>
            </a:lvl8pPr>
            <a:lvl9pPr indent="-320040" lvl="8" marL="4114800" algn="l">
              <a:lnSpc>
                <a:spcPct val="90000"/>
              </a:lnSpc>
              <a:spcBef>
                <a:spcPts val="600"/>
              </a:spcBef>
              <a:spcAft>
                <a:spcPts val="0"/>
              </a:spcAft>
              <a:buSzPts val="1440"/>
              <a:buChar char="•"/>
              <a:defRPr sz="1600"/>
            </a:lvl9pPr>
          </a:lstStyle>
          <a:p/>
        </p:txBody>
      </p:sp>
      <p:sp>
        <p:nvSpPr>
          <p:cNvPr id="38" name="Google Shape;38;p18"/>
          <p:cNvSpPr txBox="1"/>
          <p:nvPr>
            <p:ph idx="10" type="dt"/>
          </p:nvPr>
        </p:nvSpPr>
        <p:spPr>
          <a:xfrm>
            <a:off x="1066800" y="6400800"/>
            <a:ext cx="1097280" cy="228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1" type="ftr"/>
          </p:nvPr>
        </p:nvSpPr>
        <p:spPr>
          <a:xfrm>
            <a:off x="2422849" y="6400800"/>
            <a:ext cx="7315200" cy="228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8"/>
          <p:cNvSpPr txBox="1"/>
          <p:nvPr>
            <p:ph idx="12" type="sldNum"/>
          </p:nvPr>
        </p:nvSpPr>
        <p:spPr>
          <a:xfrm>
            <a:off x="10027920" y="6400800"/>
            <a:ext cx="1097280"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19"/>
          <p:cNvSpPr txBox="1"/>
          <p:nvPr>
            <p:ph idx="10" type="dt"/>
          </p:nvPr>
        </p:nvSpPr>
        <p:spPr>
          <a:xfrm>
            <a:off x="1066800" y="6400800"/>
            <a:ext cx="1097280" cy="228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9"/>
          <p:cNvSpPr txBox="1"/>
          <p:nvPr>
            <p:ph idx="11" type="ftr"/>
          </p:nvPr>
        </p:nvSpPr>
        <p:spPr>
          <a:xfrm>
            <a:off x="2422849" y="6400800"/>
            <a:ext cx="7315200" cy="228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9"/>
          <p:cNvSpPr txBox="1"/>
          <p:nvPr>
            <p:ph idx="12" type="sldNum"/>
          </p:nvPr>
        </p:nvSpPr>
        <p:spPr>
          <a:xfrm>
            <a:off x="10027920" y="6400800"/>
            <a:ext cx="1097280"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5" name="Shape 45"/>
        <p:cNvGrpSpPr/>
        <p:nvPr/>
      </p:nvGrpSpPr>
      <p:grpSpPr>
        <a:xfrm>
          <a:off x="0" y="0"/>
          <a:ext cx="0" cy="0"/>
          <a:chOff x="0" y="0"/>
          <a:chExt cx="0" cy="0"/>
        </a:xfrm>
      </p:grpSpPr>
      <p:sp>
        <p:nvSpPr>
          <p:cNvPr id="46" name="Google Shape;46;p20"/>
          <p:cNvSpPr txBox="1"/>
          <p:nvPr>
            <p:ph type="title"/>
          </p:nvPr>
        </p:nvSpPr>
        <p:spPr>
          <a:xfrm>
            <a:off x="6842760" y="3090672"/>
            <a:ext cx="4663440" cy="1828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F56"/>
              </a:buClr>
              <a:buSzPts val="3600"/>
              <a:buFont typeface="Cambria"/>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0"/>
          <p:cNvSpPr txBox="1"/>
          <p:nvPr>
            <p:ph idx="1" type="body"/>
          </p:nvPr>
        </p:nvSpPr>
        <p:spPr>
          <a:xfrm>
            <a:off x="685799" y="457200"/>
            <a:ext cx="5410201" cy="5715000"/>
          </a:xfrm>
          <a:prstGeom prst="rect">
            <a:avLst/>
          </a:prstGeom>
          <a:noFill/>
          <a:ln>
            <a:noFill/>
          </a:ln>
        </p:spPr>
        <p:txBody>
          <a:bodyPr anchorCtr="0" anchor="t" bIns="45700" lIns="91425" spcFirstLastPara="1" rIns="91425" wrap="square" tIns="45700">
            <a:normAutofit/>
          </a:bodyPr>
          <a:lstStyle>
            <a:lvl1pPr indent="-365760" lvl="0" marL="457200" algn="l">
              <a:lnSpc>
                <a:spcPct val="90000"/>
              </a:lnSpc>
              <a:spcBef>
                <a:spcPts val="1800"/>
              </a:spcBef>
              <a:spcAft>
                <a:spcPts val="0"/>
              </a:spcAft>
              <a:buSzPts val="2160"/>
              <a:buChar char="•"/>
              <a:defRPr sz="2400"/>
            </a:lvl1pPr>
            <a:lvl2pPr indent="-342900" lvl="1" marL="914400" algn="l">
              <a:lnSpc>
                <a:spcPct val="90000"/>
              </a:lnSpc>
              <a:spcBef>
                <a:spcPts val="1200"/>
              </a:spcBef>
              <a:spcAft>
                <a:spcPts val="0"/>
              </a:spcAft>
              <a:buSzPts val="1800"/>
              <a:buChar char="•"/>
              <a:defRPr sz="2000"/>
            </a:lvl2pPr>
            <a:lvl3pPr indent="-331469" lvl="2" marL="1371600" algn="l">
              <a:lnSpc>
                <a:spcPct val="90000"/>
              </a:lnSpc>
              <a:spcBef>
                <a:spcPts val="800"/>
              </a:spcBef>
              <a:spcAft>
                <a:spcPts val="0"/>
              </a:spcAft>
              <a:buSzPts val="1620"/>
              <a:buChar char="•"/>
              <a:defRPr sz="1800"/>
            </a:lvl3pPr>
            <a:lvl4pPr indent="-320039" lvl="3" marL="1828800" algn="l">
              <a:lnSpc>
                <a:spcPct val="90000"/>
              </a:lnSpc>
              <a:spcBef>
                <a:spcPts val="800"/>
              </a:spcBef>
              <a:spcAft>
                <a:spcPts val="0"/>
              </a:spcAft>
              <a:buSzPts val="1440"/>
              <a:buChar char="•"/>
              <a:defRPr sz="1600"/>
            </a:lvl4pPr>
            <a:lvl5pPr indent="-320039" lvl="4" marL="2286000" algn="l">
              <a:lnSpc>
                <a:spcPct val="90000"/>
              </a:lnSpc>
              <a:spcBef>
                <a:spcPts val="600"/>
              </a:spcBef>
              <a:spcAft>
                <a:spcPts val="0"/>
              </a:spcAft>
              <a:buSzPts val="1440"/>
              <a:buChar char="•"/>
              <a:defRPr sz="1600"/>
            </a:lvl5pPr>
            <a:lvl6pPr indent="-342900" lvl="5" marL="2743200" algn="l">
              <a:lnSpc>
                <a:spcPct val="90000"/>
              </a:lnSpc>
              <a:spcBef>
                <a:spcPts val="600"/>
              </a:spcBef>
              <a:spcAft>
                <a:spcPts val="0"/>
              </a:spcAft>
              <a:buSzPts val="1800"/>
              <a:buChar char="•"/>
              <a:defRPr sz="2000"/>
            </a:lvl6pPr>
            <a:lvl7pPr indent="-342900" lvl="6" marL="3200400" algn="l">
              <a:lnSpc>
                <a:spcPct val="90000"/>
              </a:lnSpc>
              <a:spcBef>
                <a:spcPts val="600"/>
              </a:spcBef>
              <a:spcAft>
                <a:spcPts val="0"/>
              </a:spcAft>
              <a:buSzPts val="1800"/>
              <a:buChar char="•"/>
              <a:defRPr sz="2000"/>
            </a:lvl7pPr>
            <a:lvl8pPr indent="-342900" lvl="7" marL="3657600" algn="l">
              <a:lnSpc>
                <a:spcPct val="90000"/>
              </a:lnSpc>
              <a:spcBef>
                <a:spcPts val="600"/>
              </a:spcBef>
              <a:spcAft>
                <a:spcPts val="0"/>
              </a:spcAft>
              <a:buSzPts val="1800"/>
              <a:buChar char="•"/>
              <a:defRPr sz="2000"/>
            </a:lvl8pPr>
            <a:lvl9pPr indent="-342900" lvl="8" marL="4114800" algn="l">
              <a:lnSpc>
                <a:spcPct val="90000"/>
              </a:lnSpc>
              <a:spcBef>
                <a:spcPts val="600"/>
              </a:spcBef>
              <a:spcAft>
                <a:spcPts val="0"/>
              </a:spcAft>
              <a:buSzPts val="1800"/>
              <a:buChar char="•"/>
              <a:defRPr sz="2000"/>
            </a:lvl9pPr>
          </a:lstStyle>
          <a:p/>
        </p:txBody>
      </p:sp>
      <p:sp>
        <p:nvSpPr>
          <p:cNvPr id="48" name="Google Shape;48;p20"/>
          <p:cNvSpPr txBox="1"/>
          <p:nvPr>
            <p:ph idx="2" type="body"/>
          </p:nvPr>
        </p:nvSpPr>
        <p:spPr>
          <a:xfrm>
            <a:off x="6842760" y="4983480"/>
            <a:ext cx="466344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620"/>
              <a:buNone/>
              <a:defRPr sz="1800"/>
            </a:lvl1pPr>
            <a:lvl2pPr indent="-228600" lvl="1" marL="914400" algn="l">
              <a:lnSpc>
                <a:spcPct val="90000"/>
              </a:lnSpc>
              <a:spcBef>
                <a:spcPts val="1200"/>
              </a:spcBef>
              <a:spcAft>
                <a:spcPts val="0"/>
              </a:spcAft>
              <a:buSzPts val="1260"/>
              <a:buNone/>
              <a:defRPr sz="1400"/>
            </a:lvl2pPr>
            <a:lvl3pPr indent="-228600" lvl="2" marL="1371600" algn="l">
              <a:lnSpc>
                <a:spcPct val="90000"/>
              </a:lnSpc>
              <a:spcBef>
                <a:spcPts val="800"/>
              </a:spcBef>
              <a:spcAft>
                <a:spcPts val="0"/>
              </a:spcAft>
              <a:buSzPts val="1080"/>
              <a:buNone/>
              <a:defRPr sz="1200"/>
            </a:lvl3pPr>
            <a:lvl4pPr indent="-228600" lvl="3" marL="1828800" algn="l">
              <a:lnSpc>
                <a:spcPct val="90000"/>
              </a:lnSpc>
              <a:spcBef>
                <a:spcPts val="800"/>
              </a:spcBef>
              <a:spcAft>
                <a:spcPts val="0"/>
              </a:spcAft>
              <a:buSzPts val="900"/>
              <a:buNone/>
              <a:defRPr sz="1000"/>
            </a:lvl4pPr>
            <a:lvl5pPr indent="-228600" lvl="4" marL="2286000" algn="l">
              <a:lnSpc>
                <a:spcPct val="90000"/>
              </a:lnSpc>
              <a:spcBef>
                <a:spcPts val="600"/>
              </a:spcBef>
              <a:spcAft>
                <a:spcPts val="0"/>
              </a:spcAft>
              <a:buSzPts val="900"/>
              <a:buNone/>
              <a:defRPr sz="1000"/>
            </a:lvl5pPr>
            <a:lvl6pPr indent="-228600" lvl="5" marL="2743200" algn="l">
              <a:lnSpc>
                <a:spcPct val="90000"/>
              </a:lnSpc>
              <a:spcBef>
                <a:spcPts val="600"/>
              </a:spcBef>
              <a:spcAft>
                <a:spcPts val="0"/>
              </a:spcAft>
              <a:buSzPts val="900"/>
              <a:buNone/>
              <a:defRPr sz="1000"/>
            </a:lvl6pPr>
            <a:lvl7pPr indent="-228600" lvl="6" marL="3200400" algn="l">
              <a:lnSpc>
                <a:spcPct val="90000"/>
              </a:lnSpc>
              <a:spcBef>
                <a:spcPts val="600"/>
              </a:spcBef>
              <a:spcAft>
                <a:spcPts val="0"/>
              </a:spcAft>
              <a:buSzPts val="900"/>
              <a:buNone/>
              <a:defRPr sz="1000"/>
            </a:lvl7pPr>
            <a:lvl8pPr indent="-228600" lvl="7" marL="3657600" algn="l">
              <a:lnSpc>
                <a:spcPct val="90000"/>
              </a:lnSpc>
              <a:spcBef>
                <a:spcPts val="600"/>
              </a:spcBef>
              <a:spcAft>
                <a:spcPts val="0"/>
              </a:spcAft>
              <a:buSzPts val="900"/>
              <a:buNone/>
              <a:defRPr sz="1000"/>
            </a:lvl8pPr>
            <a:lvl9pPr indent="-228600" lvl="8" marL="4114800" algn="l">
              <a:lnSpc>
                <a:spcPct val="90000"/>
              </a:lnSpc>
              <a:spcBef>
                <a:spcPts val="600"/>
              </a:spcBef>
              <a:spcAft>
                <a:spcPts val="0"/>
              </a:spcAft>
              <a:buSzPts val="900"/>
              <a:buNone/>
              <a:defRPr sz="1000"/>
            </a:lvl9pPr>
          </a:lstStyle>
          <a:p/>
        </p:txBody>
      </p:sp>
      <p:sp>
        <p:nvSpPr>
          <p:cNvPr id="49" name="Google Shape;49;p20"/>
          <p:cNvSpPr txBox="1"/>
          <p:nvPr>
            <p:ph idx="10" type="dt"/>
          </p:nvPr>
        </p:nvSpPr>
        <p:spPr>
          <a:xfrm>
            <a:off x="1066800" y="6400800"/>
            <a:ext cx="1097280" cy="228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0"/>
          <p:cNvSpPr txBox="1"/>
          <p:nvPr>
            <p:ph idx="11" type="ftr"/>
          </p:nvPr>
        </p:nvSpPr>
        <p:spPr>
          <a:xfrm>
            <a:off x="2422849" y="6400800"/>
            <a:ext cx="7315200" cy="228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0"/>
          <p:cNvSpPr txBox="1"/>
          <p:nvPr>
            <p:ph idx="12" type="sldNum"/>
          </p:nvPr>
        </p:nvSpPr>
        <p:spPr>
          <a:xfrm>
            <a:off x="10027920" y="6400800"/>
            <a:ext cx="1097280"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 name="Shape 52"/>
        <p:cNvGrpSpPr/>
        <p:nvPr/>
      </p:nvGrpSpPr>
      <p:grpSpPr>
        <a:xfrm>
          <a:off x="0" y="0"/>
          <a:ext cx="0" cy="0"/>
          <a:chOff x="0" y="0"/>
          <a:chExt cx="0" cy="0"/>
        </a:xfrm>
      </p:grpSpPr>
      <p:sp>
        <p:nvSpPr>
          <p:cNvPr id="53" name="Google Shape;53;p21"/>
          <p:cNvSpPr txBox="1"/>
          <p:nvPr>
            <p:ph type="title"/>
          </p:nvPr>
        </p:nvSpPr>
        <p:spPr>
          <a:xfrm>
            <a:off x="6842760" y="3093099"/>
            <a:ext cx="4663440" cy="1828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F56"/>
              </a:buClr>
              <a:buSzPts val="3600"/>
              <a:buFont typeface="Cambria"/>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54" name="Google Shape;54;p21"/>
          <p:cNvSpPr/>
          <p:nvPr>
            <p:ph idx="2" type="pic"/>
          </p:nvPr>
        </p:nvSpPr>
        <p:spPr>
          <a:xfrm>
            <a:off x="0" y="0"/>
            <a:ext cx="6096000" cy="6858000"/>
          </a:xfrm>
          <a:prstGeom prst="rect">
            <a:avLst/>
          </a:prstGeom>
          <a:noFill/>
          <a:ln>
            <a:noFill/>
          </a:ln>
        </p:spPr>
        <p:txBody>
          <a:bodyPr anchorCtr="0" anchor="t" bIns="45700" lIns="91425" spcFirstLastPara="1" rIns="91425" wrap="square" tIns="457200">
            <a:normAutofit/>
          </a:bodyPr>
          <a:lstStyle>
            <a:lvl1pPr lvl="0" marR="0" rtl="0" algn="ctr">
              <a:lnSpc>
                <a:spcPct val="90000"/>
              </a:lnSpc>
              <a:spcBef>
                <a:spcPts val="1800"/>
              </a:spcBef>
              <a:spcAft>
                <a:spcPts val="0"/>
              </a:spcAft>
              <a:buClr>
                <a:schemeClr val="accent5"/>
              </a:buClr>
              <a:buSzPts val="2160"/>
              <a:buFont typeface="Arial"/>
              <a:buNone/>
              <a:defRPr b="0" i="0" sz="2400" u="none" cap="none" strike="noStrike">
                <a:solidFill>
                  <a:schemeClr val="dk1"/>
                </a:solidFill>
                <a:latin typeface="Cambria"/>
                <a:ea typeface="Cambria"/>
                <a:cs typeface="Cambria"/>
                <a:sym typeface="Cambria"/>
              </a:defRPr>
            </a:lvl1pPr>
            <a:lvl2pPr lvl="1" marR="0" rtl="0" algn="l">
              <a:lnSpc>
                <a:spcPct val="90000"/>
              </a:lnSpc>
              <a:spcBef>
                <a:spcPts val="1200"/>
              </a:spcBef>
              <a:spcAft>
                <a:spcPts val="0"/>
              </a:spcAft>
              <a:buClr>
                <a:schemeClr val="accent5"/>
              </a:buClr>
              <a:buSzPts val="2520"/>
              <a:buFont typeface="Arial"/>
              <a:buNone/>
              <a:defRPr b="0" i="0" sz="2800" u="none" cap="none" strike="noStrike">
                <a:solidFill>
                  <a:schemeClr val="dk1"/>
                </a:solidFill>
                <a:latin typeface="Cambria"/>
                <a:ea typeface="Cambria"/>
                <a:cs typeface="Cambria"/>
                <a:sym typeface="Cambria"/>
              </a:defRPr>
            </a:lvl2pPr>
            <a:lvl3pPr lvl="2" marR="0" rtl="0" algn="l">
              <a:lnSpc>
                <a:spcPct val="90000"/>
              </a:lnSpc>
              <a:spcBef>
                <a:spcPts val="800"/>
              </a:spcBef>
              <a:spcAft>
                <a:spcPts val="0"/>
              </a:spcAft>
              <a:buClr>
                <a:schemeClr val="accent5"/>
              </a:buClr>
              <a:buSzPts val="2160"/>
              <a:buFont typeface="Arial"/>
              <a:buNone/>
              <a:defRPr b="0" i="0" sz="2400" u="none" cap="none" strike="noStrike">
                <a:solidFill>
                  <a:schemeClr val="dk1"/>
                </a:solidFill>
                <a:latin typeface="Cambria"/>
                <a:ea typeface="Cambria"/>
                <a:cs typeface="Cambria"/>
                <a:sym typeface="Cambria"/>
              </a:defRPr>
            </a:lvl3pPr>
            <a:lvl4pPr lvl="3" marR="0" rtl="0" algn="l">
              <a:lnSpc>
                <a:spcPct val="90000"/>
              </a:lnSpc>
              <a:spcBef>
                <a:spcPts val="800"/>
              </a:spcBef>
              <a:spcAft>
                <a:spcPts val="0"/>
              </a:spcAft>
              <a:buClr>
                <a:schemeClr val="accent5"/>
              </a:buClr>
              <a:buSzPts val="1800"/>
              <a:buFont typeface="Arial"/>
              <a:buNone/>
              <a:defRPr b="0" i="0" sz="2000" u="none" cap="none" strike="noStrike">
                <a:solidFill>
                  <a:schemeClr val="dk1"/>
                </a:solidFill>
                <a:latin typeface="Cambria"/>
                <a:ea typeface="Cambria"/>
                <a:cs typeface="Cambria"/>
                <a:sym typeface="Cambria"/>
              </a:defRPr>
            </a:lvl4pPr>
            <a:lvl5pPr lvl="4" marR="0" rtl="0" algn="l">
              <a:lnSpc>
                <a:spcPct val="90000"/>
              </a:lnSpc>
              <a:spcBef>
                <a:spcPts val="600"/>
              </a:spcBef>
              <a:spcAft>
                <a:spcPts val="0"/>
              </a:spcAft>
              <a:buClr>
                <a:schemeClr val="accent5"/>
              </a:buClr>
              <a:buSzPts val="1800"/>
              <a:buFont typeface="Arial"/>
              <a:buNone/>
              <a:defRPr b="0" i="0" sz="2000" u="none" cap="none" strike="noStrike">
                <a:solidFill>
                  <a:schemeClr val="dk1"/>
                </a:solidFill>
                <a:latin typeface="Cambria"/>
                <a:ea typeface="Cambria"/>
                <a:cs typeface="Cambria"/>
                <a:sym typeface="Cambria"/>
              </a:defRPr>
            </a:lvl5pPr>
            <a:lvl6pPr lvl="5" marR="0" rtl="0" algn="l">
              <a:lnSpc>
                <a:spcPct val="90000"/>
              </a:lnSpc>
              <a:spcBef>
                <a:spcPts val="600"/>
              </a:spcBef>
              <a:spcAft>
                <a:spcPts val="0"/>
              </a:spcAft>
              <a:buClr>
                <a:schemeClr val="accent5"/>
              </a:buClr>
              <a:buSzPts val="1800"/>
              <a:buFont typeface="Arial"/>
              <a:buNone/>
              <a:defRPr b="0" i="0" sz="2000" u="none" cap="none" strike="noStrike">
                <a:solidFill>
                  <a:schemeClr val="dk1"/>
                </a:solidFill>
                <a:latin typeface="Cambria"/>
                <a:ea typeface="Cambria"/>
                <a:cs typeface="Cambria"/>
                <a:sym typeface="Cambria"/>
              </a:defRPr>
            </a:lvl6pPr>
            <a:lvl7pPr lvl="6" marR="0" rtl="0" algn="l">
              <a:lnSpc>
                <a:spcPct val="90000"/>
              </a:lnSpc>
              <a:spcBef>
                <a:spcPts val="600"/>
              </a:spcBef>
              <a:spcAft>
                <a:spcPts val="0"/>
              </a:spcAft>
              <a:buClr>
                <a:schemeClr val="accent5"/>
              </a:buClr>
              <a:buSzPts val="1800"/>
              <a:buFont typeface="Arial"/>
              <a:buNone/>
              <a:defRPr b="0" i="0" sz="2000" u="none" cap="none" strike="noStrike">
                <a:solidFill>
                  <a:schemeClr val="dk1"/>
                </a:solidFill>
                <a:latin typeface="Cambria"/>
                <a:ea typeface="Cambria"/>
                <a:cs typeface="Cambria"/>
                <a:sym typeface="Cambria"/>
              </a:defRPr>
            </a:lvl7pPr>
            <a:lvl8pPr lvl="7" marR="0" rtl="0" algn="l">
              <a:lnSpc>
                <a:spcPct val="90000"/>
              </a:lnSpc>
              <a:spcBef>
                <a:spcPts val="600"/>
              </a:spcBef>
              <a:spcAft>
                <a:spcPts val="0"/>
              </a:spcAft>
              <a:buClr>
                <a:schemeClr val="accent5"/>
              </a:buClr>
              <a:buSzPts val="1800"/>
              <a:buFont typeface="Arial"/>
              <a:buNone/>
              <a:defRPr b="0" i="0" sz="2000" u="none" cap="none" strike="noStrike">
                <a:solidFill>
                  <a:schemeClr val="dk1"/>
                </a:solidFill>
                <a:latin typeface="Cambria"/>
                <a:ea typeface="Cambria"/>
                <a:cs typeface="Cambria"/>
                <a:sym typeface="Cambria"/>
              </a:defRPr>
            </a:lvl8pPr>
            <a:lvl9pPr lvl="8" marR="0" rtl="0" algn="l">
              <a:lnSpc>
                <a:spcPct val="90000"/>
              </a:lnSpc>
              <a:spcBef>
                <a:spcPts val="600"/>
              </a:spcBef>
              <a:spcAft>
                <a:spcPts val="0"/>
              </a:spcAft>
              <a:buClr>
                <a:schemeClr val="accent5"/>
              </a:buClr>
              <a:buSzPts val="1800"/>
              <a:buFont typeface="Arial"/>
              <a:buNone/>
              <a:defRPr b="0" i="0" sz="2000" u="none" cap="none" strike="noStrike">
                <a:solidFill>
                  <a:schemeClr val="dk1"/>
                </a:solidFill>
                <a:latin typeface="Cambria"/>
                <a:ea typeface="Cambria"/>
                <a:cs typeface="Cambria"/>
                <a:sym typeface="Cambria"/>
              </a:defRPr>
            </a:lvl9pPr>
          </a:lstStyle>
          <a:p/>
        </p:txBody>
      </p:sp>
      <p:sp>
        <p:nvSpPr>
          <p:cNvPr id="55" name="Google Shape;55;p21"/>
          <p:cNvSpPr txBox="1"/>
          <p:nvPr>
            <p:ph idx="1" type="body"/>
          </p:nvPr>
        </p:nvSpPr>
        <p:spPr>
          <a:xfrm>
            <a:off x="6842760" y="4983480"/>
            <a:ext cx="466344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620"/>
              <a:buNone/>
              <a:defRPr sz="1800"/>
            </a:lvl1pPr>
            <a:lvl2pPr indent="-228600" lvl="1" marL="914400" algn="l">
              <a:lnSpc>
                <a:spcPct val="90000"/>
              </a:lnSpc>
              <a:spcBef>
                <a:spcPts val="1200"/>
              </a:spcBef>
              <a:spcAft>
                <a:spcPts val="0"/>
              </a:spcAft>
              <a:buSzPts val="1260"/>
              <a:buNone/>
              <a:defRPr sz="1400"/>
            </a:lvl2pPr>
            <a:lvl3pPr indent="-228600" lvl="2" marL="1371600" algn="l">
              <a:lnSpc>
                <a:spcPct val="90000"/>
              </a:lnSpc>
              <a:spcBef>
                <a:spcPts val="800"/>
              </a:spcBef>
              <a:spcAft>
                <a:spcPts val="0"/>
              </a:spcAft>
              <a:buSzPts val="1080"/>
              <a:buNone/>
              <a:defRPr sz="1200"/>
            </a:lvl3pPr>
            <a:lvl4pPr indent="-228600" lvl="3" marL="1828800" algn="l">
              <a:lnSpc>
                <a:spcPct val="90000"/>
              </a:lnSpc>
              <a:spcBef>
                <a:spcPts val="800"/>
              </a:spcBef>
              <a:spcAft>
                <a:spcPts val="0"/>
              </a:spcAft>
              <a:buSzPts val="900"/>
              <a:buNone/>
              <a:defRPr sz="1000"/>
            </a:lvl4pPr>
            <a:lvl5pPr indent="-228600" lvl="4" marL="2286000" algn="l">
              <a:lnSpc>
                <a:spcPct val="90000"/>
              </a:lnSpc>
              <a:spcBef>
                <a:spcPts val="600"/>
              </a:spcBef>
              <a:spcAft>
                <a:spcPts val="0"/>
              </a:spcAft>
              <a:buSzPts val="900"/>
              <a:buNone/>
              <a:defRPr sz="1000"/>
            </a:lvl5pPr>
            <a:lvl6pPr indent="-228600" lvl="5" marL="2743200" algn="l">
              <a:lnSpc>
                <a:spcPct val="90000"/>
              </a:lnSpc>
              <a:spcBef>
                <a:spcPts val="600"/>
              </a:spcBef>
              <a:spcAft>
                <a:spcPts val="0"/>
              </a:spcAft>
              <a:buSzPts val="900"/>
              <a:buNone/>
              <a:defRPr sz="1000"/>
            </a:lvl6pPr>
            <a:lvl7pPr indent="-228600" lvl="6" marL="3200400" algn="l">
              <a:lnSpc>
                <a:spcPct val="90000"/>
              </a:lnSpc>
              <a:spcBef>
                <a:spcPts val="600"/>
              </a:spcBef>
              <a:spcAft>
                <a:spcPts val="0"/>
              </a:spcAft>
              <a:buSzPts val="900"/>
              <a:buNone/>
              <a:defRPr sz="1000"/>
            </a:lvl7pPr>
            <a:lvl8pPr indent="-228600" lvl="7" marL="3657600" algn="l">
              <a:lnSpc>
                <a:spcPct val="90000"/>
              </a:lnSpc>
              <a:spcBef>
                <a:spcPts val="600"/>
              </a:spcBef>
              <a:spcAft>
                <a:spcPts val="0"/>
              </a:spcAft>
              <a:buSzPts val="900"/>
              <a:buNone/>
              <a:defRPr sz="1000"/>
            </a:lvl8pPr>
            <a:lvl9pPr indent="-228600" lvl="8" marL="4114800" algn="l">
              <a:lnSpc>
                <a:spcPct val="90000"/>
              </a:lnSpc>
              <a:spcBef>
                <a:spcPts val="600"/>
              </a:spcBef>
              <a:spcAft>
                <a:spcPts val="0"/>
              </a:spcAft>
              <a:buSzPts val="900"/>
              <a:buNone/>
              <a:defRPr sz="10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22"/>
          <p:cNvSpPr txBox="1"/>
          <p:nvPr>
            <p:ph type="title"/>
          </p:nvPr>
        </p:nvSpPr>
        <p:spPr>
          <a:xfrm>
            <a:off x="1066800" y="457518"/>
            <a:ext cx="10058400" cy="11887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962F5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2"/>
          <p:cNvSpPr txBox="1"/>
          <p:nvPr>
            <p:ph idx="1" type="body"/>
          </p:nvPr>
        </p:nvSpPr>
        <p:spPr>
          <a:xfrm>
            <a:off x="1066800" y="1904999"/>
            <a:ext cx="4800600" cy="4271963"/>
          </a:xfrm>
          <a:prstGeom prst="rect">
            <a:avLst/>
          </a:prstGeom>
          <a:noFill/>
          <a:ln>
            <a:noFill/>
          </a:ln>
        </p:spPr>
        <p:txBody>
          <a:bodyPr anchorCtr="0" anchor="t" bIns="45700" lIns="91425" spcFirstLastPara="1" rIns="91425" wrap="square" tIns="45700">
            <a:normAutofit/>
          </a:bodyPr>
          <a:lstStyle>
            <a:lvl1pPr indent="-365760" lvl="0" marL="457200" algn="l">
              <a:lnSpc>
                <a:spcPct val="90000"/>
              </a:lnSpc>
              <a:spcBef>
                <a:spcPts val="1800"/>
              </a:spcBef>
              <a:spcAft>
                <a:spcPts val="0"/>
              </a:spcAft>
              <a:buSzPts val="2160"/>
              <a:buChar char="•"/>
              <a:defRPr sz="2400"/>
            </a:lvl1pPr>
            <a:lvl2pPr indent="-342900" lvl="1" marL="914400" algn="l">
              <a:lnSpc>
                <a:spcPct val="90000"/>
              </a:lnSpc>
              <a:spcBef>
                <a:spcPts val="1200"/>
              </a:spcBef>
              <a:spcAft>
                <a:spcPts val="0"/>
              </a:spcAft>
              <a:buSzPts val="1800"/>
              <a:buChar char="•"/>
              <a:defRPr sz="2000"/>
            </a:lvl2pPr>
            <a:lvl3pPr indent="-331469" lvl="2" marL="1371600" algn="l">
              <a:lnSpc>
                <a:spcPct val="90000"/>
              </a:lnSpc>
              <a:spcBef>
                <a:spcPts val="800"/>
              </a:spcBef>
              <a:spcAft>
                <a:spcPts val="0"/>
              </a:spcAft>
              <a:buSzPts val="1620"/>
              <a:buChar char="•"/>
              <a:defRPr sz="1800"/>
            </a:lvl3pPr>
            <a:lvl4pPr indent="-320039" lvl="3" marL="1828800" algn="l">
              <a:lnSpc>
                <a:spcPct val="90000"/>
              </a:lnSpc>
              <a:spcBef>
                <a:spcPts val="800"/>
              </a:spcBef>
              <a:spcAft>
                <a:spcPts val="0"/>
              </a:spcAft>
              <a:buSzPts val="1440"/>
              <a:buChar char="•"/>
              <a:defRPr sz="1600"/>
            </a:lvl4pPr>
            <a:lvl5pPr indent="-320039" lvl="4" marL="2286000" algn="l">
              <a:lnSpc>
                <a:spcPct val="90000"/>
              </a:lnSpc>
              <a:spcBef>
                <a:spcPts val="600"/>
              </a:spcBef>
              <a:spcAft>
                <a:spcPts val="0"/>
              </a:spcAft>
              <a:buSzPts val="1440"/>
              <a:buChar char="•"/>
              <a:defRPr sz="1600"/>
            </a:lvl5pPr>
            <a:lvl6pPr indent="-331470" lvl="5" marL="2743200" algn="l">
              <a:lnSpc>
                <a:spcPct val="90000"/>
              </a:lnSpc>
              <a:spcBef>
                <a:spcPts val="600"/>
              </a:spcBef>
              <a:spcAft>
                <a:spcPts val="0"/>
              </a:spcAft>
              <a:buSzPts val="1620"/>
              <a:buChar char="•"/>
              <a:defRPr sz="1800"/>
            </a:lvl6pPr>
            <a:lvl7pPr indent="-331470" lvl="6" marL="3200400" algn="l">
              <a:lnSpc>
                <a:spcPct val="90000"/>
              </a:lnSpc>
              <a:spcBef>
                <a:spcPts val="600"/>
              </a:spcBef>
              <a:spcAft>
                <a:spcPts val="0"/>
              </a:spcAft>
              <a:buSzPts val="1620"/>
              <a:buChar char="•"/>
              <a:defRPr sz="1800"/>
            </a:lvl7pPr>
            <a:lvl8pPr indent="-331470" lvl="7" marL="3657600" algn="l">
              <a:lnSpc>
                <a:spcPct val="90000"/>
              </a:lnSpc>
              <a:spcBef>
                <a:spcPts val="600"/>
              </a:spcBef>
              <a:spcAft>
                <a:spcPts val="0"/>
              </a:spcAft>
              <a:buSzPts val="1620"/>
              <a:buChar char="•"/>
              <a:defRPr sz="1800"/>
            </a:lvl8pPr>
            <a:lvl9pPr indent="-331470" lvl="8" marL="4114800" algn="l">
              <a:lnSpc>
                <a:spcPct val="90000"/>
              </a:lnSpc>
              <a:spcBef>
                <a:spcPts val="600"/>
              </a:spcBef>
              <a:spcAft>
                <a:spcPts val="0"/>
              </a:spcAft>
              <a:buSzPts val="1620"/>
              <a:buChar char="•"/>
              <a:defRPr sz="1800"/>
            </a:lvl9pPr>
          </a:lstStyle>
          <a:p/>
        </p:txBody>
      </p:sp>
      <p:sp>
        <p:nvSpPr>
          <p:cNvPr id="59" name="Google Shape;59;p22"/>
          <p:cNvSpPr txBox="1"/>
          <p:nvPr>
            <p:ph idx="2" type="body"/>
          </p:nvPr>
        </p:nvSpPr>
        <p:spPr>
          <a:xfrm>
            <a:off x="6324600" y="1904999"/>
            <a:ext cx="4800600" cy="4271963"/>
          </a:xfrm>
          <a:prstGeom prst="rect">
            <a:avLst/>
          </a:prstGeom>
          <a:noFill/>
          <a:ln>
            <a:noFill/>
          </a:ln>
        </p:spPr>
        <p:txBody>
          <a:bodyPr anchorCtr="0" anchor="t" bIns="45700" lIns="91425" spcFirstLastPara="1" rIns="91425" wrap="square" tIns="45700">
            <a:normAutofit/>
          </a:bodyPr>
          <a:lstStyle>
            <a:lvl1pPr indent="-365760" lvl="0" marL="457200" algn="l">
              <a:lnSpc>
                <a:spcPct val="90000"/>
              </a:lnSpc>
              <a:spcBef>
                <a:spcPts val="1800"/>
              </a:spcBef>
              <a:spcAft>
                <a:spcPts val="0"/>
              </a:spcAft>
              <a:buSzPts val="2160"/>
              <a:buChar char="•"/>
              <a:defRPr sz="2400"/>
            </a:lvl1pPr>
            <a:lvl2pPr indent="-342900" lvl="1" marL="914400" algn="l">
              <a:lnSpc>
                <a:spcPct val="90000"/>
              </a:lnSpc>
              <a:spcBef>
                <a:spcPts val="1200"/>
              </a:spcBef>
              <a:spcAft>
                <a:spcPts val="0"/>
              </a:spcAft>
              <a:buSzPts val="1800"/>
              <a:buChar char="•"/>
              <a:defRPr sz="2000"/>
            </a:lvl2pPr>
            <a:lvl3pPr indent="-331469" lvl="2" marL="1371600" algn="l">
              <a:lnSpc>
                <a:spcPct val="90000"/>
              </a:lnSpc>
              <a:spcBef>
                <a:spcPts val="800"/>
              </a:spcBef>
              <a:spcAft>
                <a:spcPts val="0"/>
              </a:spcAft>
              <a:buSzPts val="1620"/>
              <a:buChar char="•"/>
              <a:defRPr sz="1800"/>
            </a:lvl3pPr>
            <a:lvl4pPr indent="-320039" lvl="3" marL="1828800" algn="l">
              <a:lnSpc>
                <a:spcPct val="90000"/>
              </a:lnSpc>
              <a:spcBef>
                <a:spcPts val="800"/>
              </a:spcBef>
              <a:spcAft>
                <a:spcPts val="0"/>
              </a:spcAft>
              <a:buSzPts val="1440"/>
              <a:buChar char="•"/>
              <a:defRPr sz="1600"/>
            </a:lvl4pPr>
            <a:lvl5pPr indent="-320039" lvl="4" marL="2286000" algn="l">
              <a:lnSpc>
                <a:spcPct val="90000"/>
              </a:lnSpc>
              <a:spcBef>
                <a:spcPts val="600"/>
              </a:spcBef>
              <a:spcAft>
                <a:spcPts val="0"/>
              </a:spcAft>
              <a:buSzPts val="1440"/>
              <a:buChar char="•"/>
              <a:defRPr sz="1600"/>
            </a:lvl5pPr>
            <a:lvl6pPr indent="-331470" lvl="5" marL="2743200" algn="l">
              <a:lnSpc>
                <a:spcPct val="90000"/>
              </a:lnSpc>
              <a:spcBef>
                <a:spcPts val="600"/>
              </a:spcBef>
              <a:spcAft>
                <a:spcPts val="0"/>
              </a:spcAft>
              <a:buSzPts val="1620"/>
              <a:buChar char="•"/>
              <a:defRPr sz="1800"/>
            </a:lvl6pPr>
            <a:lvl7pPr indent="-331470" lvl="6" marL="3200400" algn="l">
              <a:lnSpc>
                <a:spcPct val="90000"/>
              </a:lnSpc>
              <a:spcBef>
                <a:spcPts val="600"/>
              </a:spcBef>
              <a:spcAft>
                <a:spcPts val="0"/>
              </a:spcAft>
              <a:buSzPts val="1620"/>
              <a:buChar char="•"/>
              <a:defRPr sz="1800"/>
            </a:lvl7pPr>
            <a:lvl8pPr indent="-331470" lvl="7" marL="3657600" algn="l">
              <a:lnSpc>
                <a:spcPct val="90000"/>
              </a:lnSpc>
              <a:spcBef>
                <a:spcPts val="600"/>
              </a:spcBef>
              <a:spcAft>
                <a:spcPts val="0"/>
              </a:spcAft>
              <a:buSzPts val="1620"/>
              <a:buChar char="•"/>
              <a:defRPr sz="1800"/>
            </a:lvl8pPr>
            <a:lvl9pPr indent="-331470" lvl="8" marL="4114800" algn="l">
              <a:lnSpc>
                <a:spcPct val="90000"/>
              </a:lnSpc>
              <a:spcBef>
                <a:spcPts val="600"/>
              </a:spcBef>
              <a:spcAft>
                <a:spcPts val="0"/>
              </a:spcAft>
              <a:buSzPts val="1620"/>
              <a:buChar char="•"/>
              <a:defRPr sz="1800"/>
            </a:lvl9pPr>
          </a:lstStyle>
          <a:p/>
        </p:txBody>
      </p:sp>
      <p:sp>
        <p:nvSpPr>
          <p:cNvPr id="60" name="Google Shape;60;p22"/>
          <p:cNvSpPr txBox="1"/>
          <p:nvPr>
            <p:ph idx="10" type="dt"/>
          </p:nvPr>
        </p:nvSpPr>
        <p:spPr>
          <a:xfrm>
            <a:off x="1066800" y="6400800"/>
            <a:ext cx="1097280" cy="228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2"/>
          <p:cNvSpPr txBox="1"/>
          <p:nvPr>
            <p:ph idx="11" type="ftr"/>
          </p:nvPr>
        </p:nvSpPr>
        <p:spPr>
          <a:xfrm>
            <a:off x="2422849" y="6400800"/>
            <a:ext cx="7315200" cy="228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2"/>
          <p:cNvSpPr txBox="1"/>
          <p:nvPr>
            <p:ph idx="12" type="sldNum"/>
          </p:nvPr>
        </p:nvSpPr>
        <p:spPr>
          <a:xfrm>
            <a:off x="10027920" y="6400800"/>
            <a:ext cx="1097280" cy="228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1066800" y="457518"/>
            <a:ext cx="10058400" cy="118872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962F56"/>
              </a:buClr>
              <a:buSzPts val="3600"/>
              <a:buFont typeface="Cambria"/>
              <a:buNone/>
              <a:defRPr b="0" i="0" sz="3600" u="none" cap="none" strike="noStrike">
                <a:solidFill>
                  <a:srgbClr val="962F56"/>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1066800" y="1905001"/>
            <a:ext cx="10058400" cy="4267200"/>
          </a:xfrm>
          <a:prstGeom prst="rect">
            <a:avLst/>
          </a:prstGeom>
          <a:noFill/>
          <a:ln>
            <a:noFill/>
          </a:ln>
        </p:spPr>
        <p:txBody>
          <a:bodyPr anchorCtr="0" anchor="t" bIns="45700" lIns="91425" spcFirstLastPara="1" rIns="91425" wrap="square" tIns="45700">
            <a:normAutofit/>
          </a:bodyPr>
          <a:lstStyle>
            <a:lvl1pPr indent="-365760" lvl="0" marL="457200" marR="0" rtl="0" algn="l">
              <a:lnSpc>
                <a:spcPct val="90000"/>
              </a:lnSpc>
              <a:spcBef>
                <a:spcPts val="1800"/>
              </a:spcBef>
              <a:spcAft>
                <a:spcPts val="0"/>
              </a:spcAft>
              <a:buClr>
                <a:schemeClr val="accent5"/>
              </a:buClr>
              <a:buSzPts val="2160"/>
              <a:buFont typeface="Arial"/>
              <a:buChar char="•"/>
              <a:defRPr b="0" i="0" sz="2400" u="none" cap="none" strike="noStrike">
                <a:solidFill>
                  <a:schemeClr val="dk1"/>
                </a:solidFill>
                <a:latin typeface="Cambria"/>
                <a:ea typeface="Cambria"/>
                <a:cs typeface="Cambria"/>
                <a:sym typeface="Cambria"/>
              </a:defRPr>
            </a:lvl1pPr>
            <a:lvl2pPr indent="-342900" lvl="1" marL="914400" marR="0" rtl="0" algn="l">
              <a:lnSpc>
                <a:spcPct val="90000"/>
              </a:lnSpc>
              <a:spcBef>
                <a:spcPts val="1200"/>
              </a:spcBef>
              <a:spcAft>
                <a:spcPts val="0"/>
              </a:spcAft>
              <a:buClr>
                <a:schemeClr val="accent5"/>
              </a:buClr>
              <a:buSzPts val="1800"/>
              <a:buFont typeface="Arial"/>
              <a:buChar char="•"/>
              <a:defRPr b="0" i="0" sz="2000" u="none" cap="none" strike="noStrike">
                <a:solidFill>
                  <a:schemeClr val="dk1"/>
                </a:solidFill>
                <a:latin typeface="Cambria"/>
                <a:ea typeface="Cambria"/>
                <a:cs typeface="Cambria"/>
                <a:sym typeface="Cambria"/>
              </a:defRPr>
            </a:lvl2pPr>
            <a:lvl3pPr indent="-331469" lvl="2" marL="1371600" marR="0" rtl="0" algn="l">
              <a:lnSpc>
                <a:spcPct val="90000"/>
              </a:lnSpc>
              <a:spcBef>
                <a:spcPts val="800"/>
              </a:spcBef>
              <a:spcAft>
                <a:spcPts val="0"/>
              </a:spcAft>
              <a:buClr>
                <a:schemeClr val="accent5"/>
              </a:buClr>
              <a:buSzPts val="1620"/>
              <a:buFont typeface="Arial"/>
              <a:buChar char="•"/>
              <a:defRPr b="0" i="0" sz="1800" u="none" cap="none" strike="noStrike">
                <a:solidFill>
                  <a:schemeClr val="dk1"/>
                </a:solidFill>
                <a:latin typeface="Cambria"/>
                <a:ea typeface="Cambria"/>
                <a:cs typeface="Cambria"/>
                <a:sym typeface="Cambria"/>
              </a:defRPr>
            </a:lvl3pPr>
            <a:lvl4pPr indent="-320039" lvl="3" marL="1828800" marR="0" rtl="0" algn="l">
              <a:lnSpc>
                <a:spcPct val="90000"/>
              </a:lnSpc>
              <a:spcBef>
                <a:spcPts val="800"/>
              </a:spcBef>
              <a:spcAft>
                <a:spcPts val="0"/>
              </a:spcAft>
              <a:buClr>
                <a:schemeClr val="accent5"/>
              </a:buClr>
              <a:buSzPts val="1440"/>
              <a:buFont typeface="Arial"/>
              <a:buChar char="•"/>
              <a:defRPr b="0" i="0" sz="1600" u="none" cap="none" strike="noStrike">
                <a:solidFill>
                  <a:schemeClr val="dk1"/>
                </a:solidFill>
                <a:latin typeface="Cambria"/>
                <a:ea typeface="Cambria"/>
                <a:cs typeface="Cambria"/>
                <a:sym typeface="Cambria"/>
              </a:defRPr>
            </a:lvl4pPr>
            <a:lvl5pPr indent="-308610" lvl="4" marL="2286000" marR="0" rtl="0" algn="l">
              <a:lnSpc>
                <a:spcPct val="90000"/>
              </a:lnSpc>
              <a:spcBef>
                <a:spcPts val="600"/>
              </a:spcBef>
              <a:spcAft>
                <a:spcPts val="0"/>
              </a:spcAft>
              <a:buClr>
                <a:schemeClr val="accent5"/>
              </a:buClr>
              <a:buSzPts val="1260"/>
              <a:buFont typeface="Arial"/>
              <a:buChar char="•"/>
              <a:defRPr b="0" i="0" sz="1400" u="none" cap="none" strike="noStrike">
                <a:solidFill>
                  <a:schemeClr val="dk1"/>
                </a:solidFill>
                <a:latin typeface="Cambria"/>
                <a:ea typeface="Cambria"/>
                <a:cs typeface="Cambria"/>
                <a:sym typeface="Cambria"/>
              </a:defRPr>
            </a:lvl5pPr>
            <a:lvl6pPr indent="-308610" lvl="5" marL="2743200" marR="0" rtl="0" algn="l">
              <a:lnSpc>
                <a:spcPct val="90000"/>
              </a:lnSpc>
              <a:spcBef>
                <a:spcPts val="600"/>
              </a:spcBef>
              <a:spcAft>
                <a:spcPts val="0"/>
              </a:spcAft>
              <a:buClr>
                <a:schemeClr val="accent5"/>
              </a:buClr>
              <a:buSzPts val="1260"/>
              <a:buFont typeface="Arial"/>
              <a:buChar char="•"/>
              <a:defRPr b="0" i="0" sz="1400" u="none" cap="none" strike="noStrike">
                <a:solidFill>
                  <a:schemeClr val="dk1"/>
                </a:solidFill>
                <a:latin typeface="Cambria"/>
                <a:ea typeface="Cambria"/>
                <a:cs typeface="Cambria"/>
                <a:sym typeface="Cambria"/>
              </a:defRPr>
            </a:lvl6pPr>
            <a:lvl7pPr indent="-308610" lvl="6" marL="3200400" marR="0" rtl="0" algn="l">
              <a:lnSpc>
                <a:spcPct val="90000"/>
              </a:lnSpc>
              <a:spcBef>
                <a:spcPts val="600"/>
              </a:spcBef>
              <a:spcAft>
                <a:spcPts val="0"/>
              </a:spcAft>
              <a:buClr>
                <a:schemeClr val="accent5"/>
              </a:buClr>
              <a:buSzPts val="1260"/>
              <a:buFont typeface="Arial"/>
              <a:buChar char="•"/>
              <a:defRPr b="0" i="0" sz="1400" u="none" cap="none" strike="noStrike">
                <a:solidFill>
                  <a:schemeClr val="dk1"/>
                </a:solidFill>
                <a:latin typeface="Cambria"/>
                <a:ea typeface="Cambria"/>
                <a:cs typeface="Cambria"/>
                <a:sym typeface="Cambria"/>
              </a:defRPr>
            </a:lvl7pPr>
            <a:lvl8pPr indent="-308609" lvl="7" marL="3657600" marR="0" rtl="0" algn="l">
              <a:lnSpc>
                <a:spcPct val="90000"/>
              </a:lnSpc>
              <a:spcBef>
                <a:spcPts val="600"/>
              </a:spcBef>
              <a:spcAft>
                <a:spcPts val="0"/>
              </a:spcAft>
              <a:buClr>
                <a:schemeClr val="accent5"/>
              </a:buClr>
              <a:buSzPts val="1260"/>
              <a:buFont typeface="Arial"/>
              <a:buChar char="•"/>
              <a:defRPr b="0" i="0" sz="1400" u="none" cap="none" strike="noStrike">
                <a:solidFill>
                  <a:schemeClr val="dk1"/>
                </a:solidFill>
                <a:latin typeface="Cambria"/>
                <a:ea typeface="Cambria"/>
                <a:cs typeface="Cambria"/>
                <a:sym typeface="Cambria"/>
              </a:defRPr>
            </a:lvl8pPr>
            <a:lvl9pPr indent="-308609" lvl="8" marL="4114800" marR="0" rtl="0" algn="l">
              <a:lnSpc>
                <a:spcPct val="90000"/>
              </a:lnSpc>
              <a:spcBef>
                <a:spcPts val="600"/>
              </a:spcBef>
              <a:spcAft>
                <a:spcPts val="0"/>
              </a:spcAft>
              <a:buClr>
                <a:schemeClr val="accent5"/>
              </a:buClr>
              <a:buSzPts val="1260"/>
              <a:buFont typeface="Arial"/>
              <a:buChar char="•"/>
              <a:defRPr b="0" i="0" sz="1400" u="none" cap="none" strike="noStrike">
                <a:solidFill>
                  <a:schemeClr val="dk1"/>
                </a:solidFill>
                <a:latin typeface="Cambria"/>
                <a:ea typeface="Cambria"/>
                <a:cs typeface="Cambria"/>
                <a:sym typeface="Cambria"/>
              </a:defRPr>
            </a:lvl9pPr>
          </a:lstStyle>
          <a:p/>
        </p:txBody>
      </p:sp>
      <p:sp>
        <p:nvSpPr>
          <p:cNvPr id="12" name="Google Shape;12;p13"/>
          <p:cNvSpPr txBox="1"/>
          <p:nvPr>
            <p:ph idx="10" type="dt"/>
          </p:nvPr>
        </p:nvSpPr>
        <p:spPr>
          <a:xfrm>
            <a:off x="1066800" y="6400800"/>
            <a:ext cx="1097280" cy="228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13" name="Google Shape;13;p13"/>
          <p:cNvSpPr txBox="1"/>
          <p:nvPr>
            <p:ph idx="11" type="ftr"/>
          </p:nvPr>
        </p:nvSpPr>
        <p:spPr>
          <a:xfrm>
            <a:off x="2422849" y="6400800"/>
            <a:ext cx="7315200" cy="228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100" u="none" cap="none" strike="noStrike">
                <a:solidFill>
                  <a:schemeClr val="dk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dk1"/>
                </a:solidFill>
                <a:latin typeface="Cambria"/>
                <a:ea typeface="Cambria"/>
                <a:cs typeface="Cambria"/>
                <a:sym typeface="Cambria"/>
              </a:defRPr>
            </a:lvl9pPr>
          </a:lstStyle>
          <a:p/>
        </p:txBody>
      </p:sp>
      <p:sp>
        <p:nvSpPr>
          <p:cNvPr id="14" name="Google Shape;14;p13"/>
          <p:cNvSpPr txBox="1"/>
          <p:nvPr>
            <p:ph idx="12" type="sldNum"/>
          </p:nvPr>
        </p:nvSpPr>
        <p:spPr>
          <a:xfrm>
            <a:off x="10027920" y="6400800"/>
            <a:ext cx="1097280" cy="228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chemeClr val="dk1"/>
                </a:solidFill>
                <a:latin typeface="Cambria"/>
                <a:ea typeface="Cambria"/>
                <a:cs typeface="Cambria"/>
                <a:sym typeface="Cambria"/>
              </a:defRPr>
            </a:lvl1pPr>
            <a:lvl2pPr indent="0" lvl="1" marL="0" marR="0" rtl="0" algn="r">
              <a:spcBef>
                <a:spcPts val="0"/>
              </a:spcBef>
              <a:buNone/>
              <a:defRPr b="0" i="0" sz="1100" u="none" cap="none" strike="noStrike">
                <a:solidFill>
                  <a:schemeClr val="dk1"/>
                </a:solidFill>
                <a:latin typeface="Cambria"/>
                <a:ea typeface="Cambria"/>
                <a:cs typeface="Cambria"/>
                <a:sym typeface="Cambria"/>
              </a:defRPr>
            </a:lvl2pPr>
            <a:lvl3pPr indent="0" lvl="2" marL="0" marR="0" rtl="0" algn="r">
              <a:spcBef>
                <a:spcPts val="0"/>
              </a:spcBef>
              <a:buNone/>
              <a:defRPr b="0" i="0" sz="1100" u="none" cap="none" strike="noStrike">
                <a:solidFill>
                  <a:schemeClr val="dk1"/>
                </a:solidFill>
                <a:latin typeface="Cambria"/>
                <a:ea typeface="Cambria"/>
                <a:cs typeface="Cambria"/>
                <a:sym typeface="Cambria"/>
              </a:defRPr>
            </a:lvl3pPr>
            <a:lvl4pPr indent="0" lvl="3" marL="0" marR="0" rtl="0" algn="r">
              <a:spcBef>
                <a:spcPts val="0"/>
              </a:spcBef>
              <a:buNone/>
              <a:defRPr b="0" i="0" sz="1100" u="none" cap="none" strike="noStrike">
                <a:solidFill>
                  <a:schemeClr val="dk1"/>
                </a:solidFill>
                <a:latin typeface="Cambria"/>
                <a:ea typeface="Cambria"/>
                <a:cs typeface="Cambria"/>
                <a:sym typeface="Cambria"/>
              </a:defRPr>
            </a:lvl4pPr>
            <a:lvl5pPr indent="0" lvl="4" marL="0" marR="0" rtl="0" algn="r">
              <a:spcBef>
                <a:spcPts val="0"/>
              </a:spcBef>
              <a:buNone/>
              <a:defRPr b="0" i="0" sz="1100" u="none" cap="none" strike="noStrike">
                <a:solidFill>
                  <a:schemeClr val="dk1"/>
                </a:solidFill>
                <a:latin typeface="Cambria"/>
                <a:ea typeface="Cambria"/>
                <a:cs typeface="Cambria"/>
                <a:sym typeface="Cambria"/>
              </a:defRPr>
            </a:lvl5pPr>
            <a:lvl6pPr indent="0" lvl="5" marL="0" marR="0" rtl="0" algn="r">
              <a:spcBef>
                <a:spcPts val="0"/>
              </a:spcBef>
              <a:buNone/>
              <a:defRPr b="0" i="0" sz="1100" u="none" cap="none" strike="noStrike">
                <a:solidFill>
                  <a:schemeClr val="dk1"/>
                </a:solidFill>
                <a:latin typeface="Cambria"/>
                <a:ea typeface="Cambria"/>
                <a:cs typeface="Cambria"/>
                <a:sym typeface="Cambria"/>
              </a:defRPr>
            </a:lvl6pPr>
            <a:lvl7pPr indent="0" lvl="6" marL="0" marR="0" rtl="0" algn="r">
              <a:spcBef>
                <a:spcPts val="0"/>
              </a:spcBef>
              <a:buNone/>
              <a:defRPr b="0" i="0" sz="1100" u="none" cap="none" strike="noStrike">
                <a:solidFill>
                  <a:schemeClr val="dk1"/>
                </a:solidFill>
                <a:latin typeface="Cambria"/>
                <a:ea typeface="Cambria"/>
                <a:cs typeface="Cambria"/>
                <a:sym typeface="Cambria"/>
              </a:defRPr>
            </a:lvl7pPr>
            <a:lvl8pPr indent="0" lvl="7" marL="0" marR="0" rtl="0" algn="r">
              <a:spcBef>
                <a:spcPts val="0"/>
              </a:spcBef>
              <a:buNone/>
              <a:defRPr b="0" i="0" sz="1100" u="none" cap="none" strike="noStrike">
                <a:solidFill>
                  <a:schemeClr val="dk1"/>
                </a:solidFill>
                <a:latin typeface="Cambria"/>
                <a:ea typeface="Cambria"/>
                <a:cs typeface="Cambria"/>
                <a:sym typeface="Cambria"/>
              </a:defRPr>
            </a:lvl8pPr>
            <a:lvl9pPr indent="0" lvl="8" marL="0" marR="0" rtl="0" algn="r">
              <a:spcBef>
                <a:spcPts val="0"/>
              </a:spcBef>
              <a:buNone/>
              <a:defRPr b="0" i="0" sz="1100" u="none" cap="none" strike="noStrike">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hyperlink" Target="https://breastcancer-ml-detector.herokuapp.com/" TargetMode="External"/><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archive.ics.uci.edu/ml/datasets/Breast+Cancer+Wisconsin+%28Diagnostic%2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cdc.gov/cancer/breast/basic_info/what-is-breast-cancer.ht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
          <p:cNvSpPr txBox="1"/>
          <p:nvPr>
            <p:ph type="ctrTitle"/>
          </p:nvPr>
        </p:nvSpPr>
        <p:spPr>
          <a:xfrm>
            <a:off x="979025" y="4245434"/>
            <a:ext cx="8686800" cy="1464900"/>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chemeClr val="lt1"/>
              </a:buClr>
              <a:buSzPts val="4800"/>
              <a:buFont typeface="Cambria"/>
              <a:buNone/>
            </a:pPr>
            <a:r>
              <a:rPr lang="en-US" sz="4100"/>
              <a:t>Malignancy</a:t>
            </a:r>
            <a:r>
              <a:rPr lang="en-US" sz="4100"/>
              <a:t> Detector</a:t>
            </a:r>
            <a:endParaRPr sz="4100"/>
          </a:p>
        </p:txBody>
      </p:sp>
      <p:sp>
        <p:nvSpPr>
          <p:cNvPr id="80" name="Google Shape;80;p1"/>
          <p:cNvSpPr txBox="1"/>
          <p:nvPr>
            <p:ph idx="1" type="subTitle"/>
          </p:nvPr>
        </p:nvSpPr>
        <p:spPr>
          <a:xfrm>
            <a:off x="1136800" y="5710345"/>
            <a:ext cx="8686800" cy="440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160"/>
              <a:buNone/>
            </a:pPr>
            <a:r>
              <a:rPr lang="en-US" sz="1600">
                <a:solidFill>
                  <a:srgbClr val="FFFFFF"/>
                </a:solidFill>
                <a:latin typeface="Lato"/>
                <a:ea typeface="Lato"/>
                <a:cs typeface="Lato"/>
                <a:sym typeface="Lato"/>
              </a:rPr>
              <a:t>BY:  Adesola Fakiyesi, Kimberly Kockenmeister, and Kendall Sisk</a:t>
            </a:r>
            <a:endParaRPr sz="2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c4509c6278_0_14"/>
          <p:cNvSpPr txBox="1"/>
          <p:nvPr>
            <p:ph type="title"/>
          </p:nvPr>
        </p:nvSpPr>
        <p:spPr>
          <a:xfrm>
            <a:off x="1066800" y="457518"/>
            <a:ext cx="10058400" cy="1188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Machine Learning Algorithms</a:t>
            </a:r>
            <a:endParaRPr/>
          </a:p>
        </p:txBody>
      </p:sp>
      <p:sp>
        <p:nvSpPr>
          <p:cNvPr id="153" name="Google Shape;153;gc4509c6278_0_14"/>
          <p:cNvSpPr txBox="1"/>
          <p:nvPr/>
        </p:nvSpPr>
        <p:spPr>
          <a:xfrm>
            <a:off x="1217275" y="1909075"/>
            <a:ext cx="9671700" cy="355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lang="en-US" sz="2400">
                <a:solidFill>
                  <a:schemeClr val="dk1"/>
                </a:solidFill>
                <a:latin typeface="Cambria"/>
                <a:ea typeface="Cambria"/>
                <a:cs typeface="Cambria"/>
                <a:sym typeface="Cambria"/>
              </a:rPr>
              <a:t>Based on this project, we have used four(4) different classification algorithms in Machine Learning</a:t>
            </a:r>
            <a:r>
              <a:rPr lang="en-US" sz="2400">
                <a:solidFill>
                  <a:schemeClr val="dk1"/>
                </a:solidFill>
                <a:latin typeface="Cambria"/>
                <a:ea typeface="Cambria"/>
                <a:cs typeface="Cambria"/>
                <a:sym typeface="Cambria"/>
              </a:rPr>
              <a:t>.</a:t>
            </a:r>
            <a:endParaRPr sz="2400">
              <a:solidFill>
                <a:schemeClr val="dk1"/>
              </a:solidFill>
              <a:latin typeface="Cambria"/>
              <a:ea typeface="Cambria"/>
              <a:cs typeface="Cambria"/>
              <a:sym typeface="Cambria"/>
            </a:endParaRPr>
          </a:p>
          <a:p>
            <a:pPr indent="-381000" lvl="0" marL="457200" rtl="0" algn="l">
              <a:lnSpc>
                <a:spcPct val="150000"/>
              </a:lnSpc>
              <a:spcBef>
                <a:spcPts val="180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Decision</a:t>
            </a:r>
            <a:r>
              <a:rPr lang="en-US" sz="2400">
                <a:solidFill>
                  <a:schemeClr val="dk1"/>
                </a:solidFill>
                <a:latin typeface="Cambria"/>
                <a:ea typeface="Cambria"/>
                <a:cs typeface="Cambria"/>
                <a:sym typeface="Cambria"/>
              </a:rPr>
              <a:t> Tree Algorithm</a:t>
            </a:r>
            <a:endParaRPr sz="2400">
              <a:solidFill>
                <a:schemeClr val="dk1"/>
              </a:solidFill>
              <a:latin typeface="Cambria"/>
              <a:ea typeface="Cambria"/>
              <a:cs typeface="Cambria"/>
              <a:sym typeface="Cambria"/>
            </a:endParaRPr>
          </a:p>
          <a:p>
            <a:pPr indent="-381000" lvl="0" marL="457200" rtl="0" algn="l">
              <a:lnSpc>
                <a:spcPct val="150000"/>
              </a:lnSpc>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K-Nearest Neighbors(KNN)</a:t>
            </a:r>
            <a:endParaRPr sz="2400">
              <a:solidFill>
                <a:schemeClr val="dk1"/>
              </a:solidFill>
              <a:latin typeface="Cambria"/>
              <a:ea typeface="Cambria"/>
              <a:cs typeface="Cambria"/>
              <a:sym typeface="Cambria"/>
            </a:endParaRPr>
          </a:p>
          <a:p>
            <a:pPr indent="-381000" lvl="0" marL="457200" rtl="0" algn="l">
              <a:lnSpc>
                <a:spcPct val="150000"/>
              </a:lnSpc>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Support Vector Machines(SVM)</a:t>
            </a:r>
            <a:endParaRPr sz="2400">
              <a:solidFill>
                <a:schemeClr val="dk1"/>
              </a:solidFill>
              <a:latin typeface="Cambria"/>
              <a:ea typeface="Cambria"/>
              <a:cs typeface="Cambria"/>
              <a:sym typeface="Cambria"/>
            </a:endParaRPr>
          </a:p>
          <a:p>
            <a:pPr indent="-381000" lvl="0" marL="457200" rtl="0" algn="l">
              <a:lnSpc>
                <a:spcPct val="150000"/>
              </a:lnSpc>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Random Forest Classification(RF)</a:t>
            </a:r>
            <a:endParaRPr sz="2400">
              <a:solidFill>
                <a:schemeClr val="dk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c4509c6278_0_41"/>
          <p:cNvSpPr txBox="1"/>
          <p:nvPr>
            <p:ph type="title"/>
          </p:nvPr>
        </p:nvSpPr>
        <p:spPr>
          <a:xfrm>
            <a:off x="1066800" y="457518"/>
            <a:ext cx="10058400" cy="1188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Machine Learning Processes</a:t>
            </a:r>
            <a:endParaRPr/>
          </a:p>
        </p:txBody>
      </p:sp>
      <p:sp>
        <p:nvSpPr>
          <p:cNvPr id="160" name="Google Shape;160;gc4509c6278_0_41"/>
          <p:cNvSpPr txBox="1"/>
          <p:nvPr/>
        </p:nvSpPr>
        <p:spPr>
          <a:xfrm>
            <a:off x="1217275" y="2494400"/>
            <a:ext cx="9671700" cy="307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800"/>
              </a:spcBef>
              <a:spcAft>
                <a:spcPts val="0"/>
              </a:spcAft>
              <a:buNone/>
            </a:pPr>
            <a:r>
              <a:rPr lang="en-US" sz="2400">
                <a:solidFill>
                  <a:schemeClr val="dk1"/>
                </a:solidFill>
                <a:latin typeface="Cambria"/>
                <a:ea typeface="Cambria"/>
                <a:cs typeface="Cambria"/>
                <a:sym typeface="Cambria"/>
              </a:rPr>
              <a:t>For all the Machine Learning algorithms used, the following </a:t>
            </a:r>
            <a:r>
              <a:rPr lang="en-US" sz="2400">
                <a:solidFill>
                  <a:schemeClr val="dk1"/>
                </a:solidFill>
                <a:latin typeface="Cambria"/>
                <a:ea typeface="Cambria"/>
                <a:cs typeface="Cambria"/>
                <a:sym typeface="Cambria"/>
              </a:rPr>
              <a:t>processes</a:t>
            </a:r>
            <a:r>
              <a:rPr lang="en-US" sz="2400">
                <a:solidFill>
                  <a:schemeClr val="dk1"/>
                </a:solidFill>
                <a:latin typeface="Cambria"/>
                <a:ea typeface="Cambria"/>
                <a:cs typeface="Cambria"/>
                <a:sym typeface="Cambria"/>
              </a:rPr>
              <a:t> were used:</a:t>
            </a:r>
            <a:endParaRPr sz="2400">
              <a:solidFill>
                <a:schemeClr val="dk1"/>
              </a:solidFill>
              <a:latin typeface="Cambria"/>
              <a:ea typeface="Cambria"/>
              <a:cs typeface="Cambria"/>
              <a:sym typeface="Cambria"/>
            </a:endParaRPr>
          </a:p>
          <a:p>
            <a:pPr indent="-381000" lvl="0" marL="457200" rtl="0" algn="l">
              <a:lnSpc>
                <a:spcPct val="90000"/>
              </a:lnSpc>
              <a:spcBef>
                <a:spcPts val="180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Create the Train Test Split(80% training; 20% testing)</a:t>
            </a:r>
            <a:endParaRPr sz="2400">
              <a:solidFill>
                <a:schemeClr val="dk1"/>
              </a:solidFill>
              <a:latin typeface="Cambria"/>
              <a:ea typeface="Cambria"/>
              <a:cs typeface="Cambria"/>
              <a:sym typeface="Cambria"/>
            </a:endParaRPr>
          </a:p>
          <a:p>
            <a:pPr indent="-381000" lvl="0" marL="457200" rtl="0" algn="l">
              <a:lnSpc>
                <a:spcPct val="90000"/>
              </a:lnSpc>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Data Preprocessing</a:t>
            </a:r>
            <a:endParaRPr sz="2400">
              <a:solidFill>
                <a:schemeClr val="dk1"/>
              </a:solidFill>
              <a:latin typeface="Cambria"/>
              <a:ea typeface="Cambria"/>
              <a:cs typeface="Cambria"/>
              <a:sym typeface="Cambria"/>
            </a:endParaRPr>
          </a:p>
          <a:p>
            <a:pPr indent="-381000" lvl="0" marL="457200" rtl="0" algn="l">
              <a:lnSpc>
                <a:spcPct val="90000"/>
              </a:lnSpc>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Train the Model</a:t>
            </a:r>
            <a:endParaRPr sz="2400">
              <a:solidFill>
                <a:schemeClr val="dk1"/>
              </a:solidFill>
              <a:latin typeface="Cambria"/>
              <a:ea typeface="Cambria"/>
              <a:cs typeface="Cambria"/>
              <a:sym typeface="Cambria"/>
            </a:endParaRPr>
          </a:p>
          <a:p>
            <a:pPr indent="-381000" lvl="0" marL="457200" rtl="0" algn="l">
              <a:lnSpc>
                <a:spcPct val="90000"/>
              </a:lnSpc>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Hyperparameter Tuning</a:t>
            </a:r>
            <a:endParaRPr sz="2400">
              <a:solidFill>
                <a:schemeClr val="dk1"/>
              </a:solidFill>
              <a:latin typeface="Cambria"/>
              <a:ea typeface="Cambria"/>
              <a:cs typeface="Cambria"/>
              <a:sym typeface="Cambria"/>
            </a:endParaRPr>
          </a:p>
          <a:p>
            <a:pPr indent="-381000" lvl="0" marL="457200" rtl="0" algn="l">
              <a:lnSpc>
                <a:spcPct val="90000"/>
              </a:lnSpc>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Save the Model</a:t>
            </a:r>
            <a:endParaRPr sz="2400">
              <a:solidFill>
                <a:schemeClr val="dk1"/>
              </a:solidFill>
              <a:latin typeface="Cambria"/>
              <a:ea typeface="Cambria"/>
              <a:cs typeface="Cambria"/>
              <a:sym typeface="Cambria"/>
            </a:endParaRPr>
          </a:p>
          <a:p>
            <a:pPr indent="-381000" lvl="0" marL="457200" rtl="0" algn="l">
              <a:lnSpc>
                <a:spcPct val="90000"/>
              </a:lnSpc>
              <a:spcBef>
                <a:spcPts val="0"/>
              </a:spcBef>
              <a:spcAft>
                <a:spcPts val="0"/>
              </a:spcAft>
              <a:buClr>
                <a:schemeClr val="dk1"/>
              </a:buClr>
              <a:buSzPts val="2400"/>
              <a:buFont typeface="Cambria"/>
              <a:buAutoNum type="arabicPeriod"/>
            </a:pPr>
            <a:r>
              <a:rPr lang="en-US" sz="2400">
                <a:solidFill>
                  <a:schemeClr val="dk1"/>
                </a:solidFill>
                <a:latin typeface="Cambria"/>
                <a:ea typeface="Cambria"/>
                <a:cs typeface="Cambria"/>
                <a:sym typeface="Cambria"/>
              </a:rPr>
              <a:t>Make </a:t>
            </a:r>
            <a:r>
              <a:rPr lang="en-US" sz="2400">
                <a:solidFill>
                  <a:schemeClr val="dk1"/>
                </a:solidFill>
                <a:latin typeface="Cambria"/>
                <a:ea typeface="Cambria"/>
                <a:cs typeface="Cambria"/>
                <a:sym typeface="Cambria"/>
              </a:rPr>
              <a:t>the</a:t>
            </a:r>
            <a:r>
              <a:rPr lang="en-US" sz="2400">
                <a:solidFill>
                  <a:schemeClr val="dk1"/>
                </a:solidFill>
                <a:latin typeface="Cambria"/>
                <a:ea typeface="Cambria"/>
                <a:cs typeface="Cambria"/>
                <a:sym typeface="Cambria"/>
              </a:rPr>
              <a:t> Predictions</a:t>
            </a:r>
            <a:endParaRPr sz="2400">
              <a:solidFill>
                <a:schemeClr val="dk1"/>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7"/>
          <p:cNvSpPr txBox="1"/>
          <p:nvPr>
            <p:ph type="title"/>
          </p:nvPr>
        </p:nvSpPr>
        <p:spPr>
          <a:xfrm>
            <a:off x="2163550" y="226626"/>
            <a:ext cx="8686800" cy="638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962F56"/>
              </a:buClr>
              <a:buSzPct val="100000"/>
              <a:buFont typeface="Cambria"/>
              <a:buNone/>
            </a:pPr>
            <a:r>
              <a:rPr lang="en-US"/>
              <a:t>Decision Tree Algorithm</a:t>
            </a:r>
            <a:endParaRPr/>
          </a:p>
        </p:txBody>
      </p:sp>
      <p:sp>
        <p:nvSpPr>
          <p:cNvPr id="166" name="Google Shape;166;p7"/>
          <p:cNvSpPr txBox="1"/>
          <p:nvPr/>
        </p:nvSpPr>
        <p:spPr>
          <a:xfrm>
            <a:off x="9232725" y="2168475"/>
            <a:ext cx="196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Cambria"/>
              <a:ea typeface="Cambria"/>
              <a:cs typeface="Cambria"/>
              <a:sym typeface="Cambria"/>
            </a:endParaRPr>
          </a:p>
        </p:txBody>
      </p:sp>
      <p:sp>
        <p:nvSpPr>
          <p:cNvPr id="167" name="Google Shape;167;p7"/>
          <p:cNvSpPr txBox="1"/>
          <p:nvPr/>
        </p:nvSpPr>
        <p:spPr>
          <a:xfrm>
            <a:off x="3932725" y="6248650"/>
            <a:ext cx="320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accent1"/>
                </a:solidFill>
                <a:latin typeface="Cambria"/>
                <a:ea typeface="Cambria"/>
                <a:cs typeface="Cambria"/>
                <a:sym typeface="Cambria"/>
              </a:rPr>
              <a:t>Accuracy Score = 91.6%</a:t>
            </a:r>
            <a:endParaRPr sz="2200">
              <a:solidFill>
                <a:schemeClr val="accent1"/>
              </a:solidFill>
              <a:latin typeface="Cambria"/>
              <a:ea typeface="Cambria"/>
              <a:cs typeface="Cambria"/>
              <a:sym typeface="Cambria"/>
            </a:endParaRPr>
          </a:p>
        </p:txBody>
      </p:sp>
      <p:sp>
        <p:nvSpPr>
          <p:cNvPr id="168" name="Google Shape;168;p7"/>
          <p:cNvSpPr txBox="1"/>
          <p:nvPr/>
        </p:nvSpPr>
        <p:spPr>
          <a:xfrm>
            <a:off x="2223825" y="865025"/>
            <a:ext cx="8780400" cy="8619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None/>
            </a:pPr>
            <a:r>
              <a:rPr lang="en-US" sz="2200">
                <a:solidFill>
                  <a:schemeClr val="accent1"/>
                </a:solidFill>
                <a:latin typeface="Cambria"/>
                <a:ea typeface="Cambria"/>
                <a:cs typeface="Cambria"/>
                <a:sym typeface="Cambria"/>
              </a:rPr>
              <a:t>This model encodes a series of true/false questions with a series of if/else statements to make predictions. </a:t>
            </a:r>
            <a:r>
              <a:rPr lang="en-US">
                <a:solidFill>
                  <a:schemeClr val="accent1"/>
                </a:solidFill>
                <a:latin typeface="Cambria"/>
                <a:ea typeface="Cambria"/>
                <a:cs typeface="Cambria"/>
                <a:sym typeface="Cambria"/>
              </a:rPr>
              <a:t> </a:t>
            </a:r>
            <a:endParaRPr>
              <a:solidFill>
                <a:schemeClr val="accent1"/>
              </a:solidFill>
              <a:latin typeface="Cambria"/>
              <a:ea typeface="Cambria"/>
              <a:cs typeface="Cambria"/>
              <a:sym typeface="Cambria"/>
            </a:endParaRPr>
          </a:p>
        </p:txBody>
      </p:sp>
      <p:pic>
        <p:nvPicPr>
          <p:cNvPr id="169" name="Google Shape;169;p7"/>
          <p:cNvPicPr preferRelativeResize="0"/>
          <p:nvPr/>
        </p:nvPicPr>
        <p:blipFill>
          <a:blip r:embed="rId3">
            <a:alphaModFix/>
          </a:blip>
          <a:stretch>
            <a:fillRect/>
          </a:stretch>
        </p:blipFill>
        <p:spPr>
          <a:xfrm>
            <a:off x="8365725" y="1964350"/>
            <a:ext cx="3512600" cy="2157100"/>
          </a:xfrm>
          <a:prstGeom prst="rect">
            <a:avLst/>
          </a:prstGeom>
          <a:noFill/>
          <a:ln>
            <a:noFill/>
          </a:ln>
        </p:spPr>
      </p:pic>
      <p:pic>
        <p:nvPicPr>
          <p:cNvPr id="170" name="Google Shape;170;p7"/>
          <p:cNvPicPr preferRelativeResize="0"/>
          <p:nvPr/>
        </p:nvPicPr>
        <p:blipFill>
          <a:blip r:embed="rId4">
            <a:alphaModFix/>
          </a:blip>
          <a:stretch>
            <a:fillRect/>
          </a:stretch>
        </p:blipFill>
        <p:spPr>
          <a:xfrm>
            <a:off x="8365725" y="4273850"/>
            <a:ext cx="3512600" cy="1899575"/>
          </a:xfrm>
          <a:prstGeom prst="rect">
            <a:avLst/>
          </a:prstGeom>
          <a:noFill/>
          <a:ln>
            <a:noFill/>
          </a:ln>
        </p:spPr>
      </p:pic>
      <p:pic>
        <p:nvPicPr>
          <p:cNvPr id="171" name="Google Shape;171;p7"/>
          <p:cNvPicPr preferRelativeResize="0"/>
          <p:nvPr/>
        </p:nvPicPr>
        <p:blipFill>
          <a:blip r:embed="rId5">
            <a:alphaModFix/>
          </a:blip>
          <a:stretch>
            <a:fillRect/>
          </a:stretch>
        </p:blipFill>
        <p:spPr>
          <a:xfrm>
            <a:off x="1044600" y="1964350"/>
            <a:ext cx="6689870" cy="4216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8"/>
          <p:cNvSpPr txBox="1"/>
          <p:nvPr>
            <p:ph type="title"/>
          </p:nvPr>
        </p:nvSpPr>
        <p:spPr>
          <a:xfrm>
            <a:off x="1066800" y="457522"/>
            <a:ext cx="10058400" cy="6834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3600"/>
              <a:buFont typeface="Cambria"/>
              <a:buNone/>
            </a:pPr>
            <a:r>
              <a:rPr lang="en-US"/>
              <a:t>K Nearest Neighbors(KNN)</a:t>
            </a:r>
            <a:endParaRPr/>
          </a:p>
        </p:txBody>
      </p:sp>
      <p:sp>
        <p:nvSpPr>
          <p:cNvPr id="177" name="Google Shape;177;p8"/>
          <p:cNvSpPr txBox="1"/>
          <p:nvPr>
            <p:ph idx="2" type="body"/>
          </p:nvPr>
        </p:nvSpPr>
        <p:spPr>
          <a:xfrm>
            <a:off x="1066800" y="2509937"/>
            <a:ext cx="4800600" cy="3662263"/>
          </a:xfrm>
          <a:prstGeom prst="rect">
            <a:avLst/>
          </a:prstGeom>
          <a:noFill/>
          <a:ln>
            <a:noFill/>
          </a:ln>
        </p:spPr>
        <p:txBody>
          <a:bodyPr anchorCtr="0" anchor="t" bIns="45700" lIns="91425" spcFirstLastPara="1" rIns="91425" wrap="square" tIns="45700">
            <a:normAutofit/>
          </a:bodyPr>
          <a:lstStyle/>
          <a:p>
            <a:pPr indent="-91439" lvl="0" marL="1600200" rtl="0" algn="l">
              <a:lnSpc>
                <a:spcPct val="90000"/>
              </a:lnSpc>
              <a:spcBef>
                <a:spcPts val="0"/>
              </a:spcBef>
              <a:spcAft>
                <a:spcPts val="0"/>
              </a:spcAft>
              <a:buSzPts val="2160"/>
              <a:buNone/>
            </a:pPr>
            <a:r>
              <a:rPr lang="en-US"/>
              <a:t>KNN fit Model </a:t>
            </a:r>
            <a:endParaRPr/>
          </a:p>
        </p:txBody>
      </p:sp>
      <p:sp>
        <p:nvSpPr>
          <p:cNvPr id="178" name="Google Shape;178;p8"/>
          <p:cNvSpPr txBox="1"/>
          <p:nvPr>
            <p:ph idx="3" type="body"/>
          </p:nvPr>
        </p:nvSpPr>
        <p:spPr>
          <a:xfrm>
            <a:off x="6324600" y="1772815"/>
            <a:ext cx="4800600" cy="7371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160"/>
              <a:buNone/>
            </a:pPr>
            <a:r>
              <a:rPr lang="en-US"/>
              <a:t> </a:t>
            </a:r>
            <a:endParaRPr/>
          </a:p>
        </p:txBody>
      </p:sp>
      <p:sp>
        <p:nvSpPr>
          <p:cNvPr id="179" name="Google Shape;179;p8"/>
          <p:cNvSpPr txBox="1"/>
          <p:nvPr>
            <p:ph idx="4" type="body"/>
          </p:nvPr>
        </p:nvSpPr>
        <p:spPr>
          <a:xfrm>
            <a:off x="1518850" y="1140913"/>
            <a:ext cx="9301500" cy="1227900"/>
          </a:xfrm>
          <a:prstGeom prst="rect">
            <a:avLst/>
          </a:prstGeom>
          <a:noFill/>
          <a:ln>
            <a:noFill/>
          </a:ln>
        </p:spPr>
        <p:txBody>
          <a:bodyPr anchorCtr="0" anchor="t" bIns="45700" lIns="91425" spcFirstLastPara="1" rIns="91425" wrap="square" tIns="45700">
            <a:normAutofit lnSpcReduction="10000"/>
          </a:bodyPr>
          <a:lstStyle/>
          <a:p>
            <a:pPr indent="0" lvl="0" marL="0" rtl="0" algn="ctr">
              <a:spcBef>
                <a:spcPts val="0"/>
              </a:spcBef>
              <a:spcAft>
                <a:spcPts val="0"/>
              </a:spcAft>
              <a:buSzPts val="2160"/>
              <a:buNone/>
            </a:pPr>
            <a:r>
              <a:rPr lang="en-US">
                <a:solidFill>
                  <a:schemeClr val="accent1"/>
                </a:solidFill>
              </a:rPr>
              <a:t>T</a:t>
            </a:r>
            <a:r>
              <a:rPr lang="en-US" sz="2200">
                <a:solidFill>
                  <a:schemeClr val="accent1"/>
                </a:solidFill>
              </a:rPr>
              <a:t>his model- KNN classifies data points based on the points that are most similar to it. </a:t>
            </a:r>
            <a:endParaRPr sz="2200">
              <a:solidFill>
                <a:schemeClr val="accent1"/>
              </a:solidFill>
            </a:endParaRPr>
          </a:p>
          <a:p>
            <a:pPr indent="0" lvl="0" marL="0" rtl="0" algn="ctr">
              <a:spcBef>
                <a:spcPts val="0"/>
              </a:spcBef>
              <a:spcAft>
                <a:spcPts val="0"/>
              </a:spcAft>
              <a:buClr>
                <a:schemeClr val="dk2"/>
              </a:buClr>
              <a:buSzPts val="2160"/>
              <a:buFont typeface="Arial"/>
              <a:buNone/>
            </a:pPr>
            <a:r>
              <a:t/>
            </a:r>
            <a:endParaRPr sz="2200">
              <a:solidFill>
                <a:schemeClr val="accent1"/>
              </a:solidFill>
            </a:endParaRPr>
          </a:p>
          <a:p>
            <a:pPr indent="0" lvl="0" marL="0" rtl="0" algn="ctr">
              <a:spcBef>
                <a:spcPts val="0"/>
              </a:spcBef>
              <a:spcAft>
                <a:spcPts val="0"/>
              </a:spcAft>
              <a:buClr>
                <a:schemeClr val="dk2"/>
              </a:buClr>
              <a:buSzPts val="2160"/>
              <a:buFont typeface="Arial"/>
              <a:buNone/>
            </a:pPr>
            <a:r>
              <a:t/>
            </a:r>
            <a:endParaRPr sz="2200"/>
          </a:p>
        </p:txBody>
      </p:sp>
      <p:pic>
        <p:nvPicPr>
          <p:cNvPr id="180" name="Google Shape;180;p8"/>
          <p:cNvPicPr preferRelativeResize="0"/>
          <p:nvPr/>
        </p:nvPicPr>
        <p:blipFill>
          <a:blip r:embed="rId3">
            <a:alphaModFix/>
          </a:blip>
          <a:stretch>
            <a:fillRect/>
          </a:stretch>
        </p:blipFill>
        <p:spPr>
          <a:xfrm>
            <a:off x="327850" y="2455426"/>
            <a:ext cx="5627300" cy="3361975"/>
          </a:xfrm>
          <a:prstGeom prst="rect">
            <a:avLst/>
          </a:prstGeom>
          <a:noFill/>
          <a:ln>
            <a:noFill/>
          </a:ln>
        </p:spPr>
      </p:pic>
      <p:pic>
        <p:nvPicPr>
          <p:cNvPr id="181" name="Google Shape;181;p8"/>
          <p:cNvPicPr preferRelativeResize="0"/>
          <p:nvPr/>
        </p:nvPicPr>
        <p:blipFill>
          <a:blip r:embed="rId4">
            <a:alphaModFix/>
          </a:blip>
          <a:stretch>
            <a:fillRect/>
          </a:stretch>
        </p:blipFill>
        <p:spPr>
          <a:xfrm>
            <a:off x="6491625" y="2177675"/>
            <a:ext cx="5367075" cy="3589575"/>
          </a:xfrm>
          <a:prstGeom prst="rect">
            <a:avLst/>
          </a:prstGeom>
          <a:noFill/>
          <a:ln>
            <a:noFill/>
          </a:ln>
        </p:spPr>
      </p:pic>
      <p:sp>
        <p:nvSpPr>
          <p:cNvPr id="182" name="Google Shape;182;p8"/>
          <p:cNvSpPr txBox="1"/>
          <p:nvPr/>
        </p:nvSpPr>
        <p:spPr>
          <a:xfrm>
            <a:off x="2873850" y="6030525"/>
            <a:ext cx="51876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2"/>
              </a:buClr>
              <a:buSzPts val="2160"/>
              <a:buFont typeface="Arial"/>
              <a:buNone/>
            </a:pPr>
            <a:r>
              <a:rPr lang="en-US" sz="2200">
                <a:solidFill>
                  <a:schemeClr val="accent1"/>
                </a:solidFill>
                <a:latin typeface="Cambria"/>
                <a:ea typeface="Cambria"/>
                <a:cs typeface="Cambria"/>
                <a:sym typeface="Cambria"/>
              </a:rPr>
              <a:t>A</a:t>
            </a:r>
            <a:r>
              <a:rPr lang="en-US" sz="2200">
                <a:solidFill>
                  <a:schemeClr val="accent1"/>
                </a:solidFill>
                <a:latin typeface="Cambria"/>
                <a:ea typeface="Cambria"/>
                <a:cs typeface="Cambria"/>
                <a:sym typeface="Cambria"/>
              </a:rPr>
              <a:t>ccuracy score = 95.1%</a:t>
            </a:r>
            <a:endParaRPr>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c4509c6278_0_29"/>
          <p:cNvSpPr txBox="1"/>
          <p:nvPr>
            <p:ph type="title"/>
          </p:nvPr>
        </p:nvSpPr>
        <p:spPr>
          <a:xfrm>
            <a:off x="1066800" y="300547"/>
            <a:ext cx="10058400" cy="6834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3600"/>
              <a:buFont typeface="Cambria"/>
              <a:buNone/>
            </a:pPr>
            <a:r>
              <a:rPr lang="en-US"/>
              <a:t>Support Vector Machine(SVM)</a:t>
            </a:r>
            <a:endParaRPr/>
          </a:p>
        </p:txBody>
      </p:sp>
      <p:sp>
        <p:nvSpPr>
          <p:cNvPr id="188" name="Google Shape;188;gc4509c6278_0_29"/>
          <p:cNvSpPr txBox="1"/>
          <p:nvPr>
            <p:ph idx="2" type="body"/>
          </p:nvPr>
        </p:nvSpPr>
        <p:spPr>
          <a:xfrm>
            <a:off x="1066800" y="2509937"/>
            <a:ext cx="4800600" cy="3662400"/>
          </a:xfrm>
          <a:prstGeom prst="rect">
            <a:avLst/>
          </a:prstGeom>
          <a:noFill/>
          <a:ln>
            <a:noFill/>
          </a:ln>
        </p:spPr>
        <p:txBody>
          <a:bodyPr anchorCtr="0" anchor="t" bIns="45700" lIns="91425" spcFirstLastPara="1" rIns="91425" wrap="square" tIns="45700">
            <a:normAutofit/>
          </a:bodyPr>
          <a:lstStyle/>
          <a:p>
            <a:pPr indent="0" lvl="0" marL="1508760" rtl="0" algn="l">
              <a:lnSpc>
                <a:spcPct val="90000"/>
              </a:lnSpc>
              <a:spcBef>
                <a:spcPts val="0"/>
              </a:spcBef>
              <a:spcAft>
                <a:spcPts val="0"/>
              </a:spcAft>
              <a:buSzPts val="2160"/>
              <a:buNone/>
            </a:pPr>
            <a:r>
              <a:rPr lang="en-US"/>
              <a:t> </a:t>
            </a:r>
            <a:endParaRPr/>
          </a:p>
        </p:txBody>
      </p:sp>
      <p:sp>
        <p:nvSpPr>
          <p:cNvPr id="189" name="Google Shape;189;gc4509c6278_0_29"/>
          <p:cNvSpPr txBox="1"/>
          <p:nvPr>
            <p:ph idx="3" type="body"/>
          </p:nvPr>
        </p:nvSpPr>
        <p:spPr>
          <a:xfrm>
            <a:off x="6324600" y="1772815"/>
            <a:ext cx="4800600" cy="737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160"/>
              <a:buNone/>
            </a:pPr>
            <a:r>
              <a:rPr lang="en-US"/>
              <a:t> </a:t>
            </a:r>
            <a:endParaRPr/>
          </a:p>
        </p:txBody>
      </p:sp>
      <p:sp>
        <p:nvSpPr>
          <p:cNvPr id="190" name="Google Shape;190;gc4509c6278_0_29"/>
          <p:cNvSpPr txBox="1"/>
          <p:nvPr>
            <p:ph idx="4" type="body"/>
          </p:nvPr>
        </p:nvSpPr>
        <p:spPr>
          <a:xfrm>
            <a:off x="1085550" y="1140075"/>
            <a:ext cx="10020900" cy="8973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SzPts val="1026"/>
              <a:buNone/>
            </a:pPr>
            <a:r>
              <a:rPr lang="en-US" sz="2250">
                <a:solidFill>
                  <a:schemeClr val="accent1"/>
                </a:solidFill>
              </a:rPr>
              <a:t>The SVM model takes the data as input and it outputs an optimal hyperplane that </a:t>
            </a:r>
            <a:r>
              <a:rPr lang="en-US" sz="2250">
                <a:solidFill>
                  <a:schemeClr val="accent1"/>
                </a:solidFill>
              </a:rPr>
              <a:t>separates</a:t>
            </a:r>
            <a:r>
              <a:rPr lang="en-US" sz="2250">
                <a:solidFill>
                  <a:schemeClr val="accent1"/>
                </a:solidFill>
              </a:rPr>
              <a:t> the data points with the largest margin possible. </a:t>
            </a:r>
            <a:endParaRPr sz="2250">
              <a:solidFill>
                <a:schemeClr val="accent1"/>
              </a:solidFill>
            </a:endParaRPr>
          </a:p>
          <a:p>
            <a:pPr indent="0" lvl="0" marL="0" rtl="0" algn="ctr">
              <a:lnSpc>
                <a:spcPct val="150000"/>
              </a:lnSpc>
              <a:spcBef>
                <a:spcPts val="0"/>
              </a:spcBef>
              <a:spcAft>
                <a:spcPts val="0"/>
              </a:spcAft>
              <a:buSzPts val="1026"/>
              <a:buNone/>
            </a:pPr>
            <a:r>
              <a:t/>
            </a:r>
            <a:endParaRPr sz="1250">
              <a:solidFill>
                <a:schemeClr val="accent1"/>
              </a:solidFill>
            </a:endParaRPr>
          </a:p>
          <a:p>
            <a:pPr indent="-91440" lvl="0" marL="228600" rtl="0" algn="l">
              <a:lnSpc>
                <a:spcPct val="150000"/>
              </a:lnSpc>
              <a:spcBef>
                <a:spcPts val="0"/>
              </a:spcBef>
              <a:spcAft>
                <a:spcPts val="0"/>
              </a:spcAft>
              <a:buSzPts val="1026"/>
              <a:buNone/>
            </a:pPr>
            <a:r>
              <a:t/>
            </a:r>
            <a:endParaRPr sz="1140"/>
          </a:p>
        </p:txBody>
      </p:sp>
      <p:pic>
        <p:nvPicPr>
          <p:cNvPr id="191" name="Google Shape;191;gc4509c6278_0_29"/>
          <p:cNvPicPr preferRelativeResize="0"/>
          <p:nvPr/>
        </p:nvPicPr>
        <p:blipFill>
          <a:blip r:embed="rId3">
            <a:alphaModFix/>
          </a:blip>
          <a:stretch>
            <a:fillRect/>
          </a:stretch>
        </p:blipFill>
        <p:spPr>
          <a:xfrm>
            <a:off x="630575" y="2271725"/>
            <a:ext cx="4690529" cy="3463775"/>
          </a:xfrm>
          <a:prstGeom prst="rect">
            <a:avLst/>
          </a:prstGeom>
          <a:noFill/>
          <a:ln>
            <a:noFill/>
          </a:ln>
        </p:spPr>
      </p:pic>
      <p:pic>
        <p:nvPicPr>
          <p:cNvPr id="192" name="Google Shape;192;gc4509c6278_0_29"/>
          <p:cNvPicPr preferRelativeResize="0"/>
          <p:nvPr/>
        </p:nvPicPr>
        <p:blipFill>
          <a:blip r:embed="rId4">
            <a:alphaModFix/>
          </a:blip>
          <a:stretch>
            <a:fillRect/>
          </a:stretch>
        </p:blipFill>
        <p:spPr>
          <a:xfrm>
            <a:off x="5867400" y="2271725"/>
            <a:ext cx="5347325" cy="3463775"/>
          </a:xfrm>
          <a:prstGeom prst="rect">
            <a:avLst/>
          </a:prstGeom>
          <a:noFill/>
          <a:ln>
            <a:noFill/>
          </a:ln>
        </p:spPr>
      </p:pic>
      <p:sp>
        <p:nvSpPr>
          <p:cNvPr id="193" name="Google Shape;193;gc4509c6278_0_29"/>
          <p:cNvSpPr txBox="1"/>
          <p:nvPr/>
        </p:nvSpPr>
        <p:spPr>
          <a:xfrm>
            <a:off x="3589425" y="6043050"/>
            <a:ext cx="4690500" cy="531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2"/>
              </a:buClr>
              <a:buSzPts val="1026"/>
              <a:buFont typeface="Arial"/>
              <a:buNone/>
            </a:pPr>
            <a:r>
              <a:rPr lang="en-US" sz="2250">
                <a:solidFill>
                  <a:schemeClr val="accent1"/>
                </a:solidFill>
                <a:latin typeface="Cambria"/>
                <a:ea typeface="Cambria"/>
                <a:cs typeface="Cambria"/>
                <a:sym typeface="Cambria"/>
              </a:rPr>
              <a:t>A</a:t>
            </a:r>
            <a:r>
              <a:rPr lang="en-US" sz="2250">
                <a:solidFill>
                  <a:schemeClr val="accent1"/>
                </a:solidFill>
                <a:latin typeface="Cambria"/>
                <a:ea typeface="Cambria"/>
                <a:cs typeface="Cambria"/>
                <a:sym typeface="Cambria"/>
              </a:rPr>
              <a:t>ccuracy score = 94%.</a:t>
            </a:r>
            <a:endParaRPr sz="2400">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c4509c6278_0_47"/>
          <p:cNvSpPr txBox="1"/>
          <p:nvPr>
            <p:ph type="title"/>
          </p:nvPr>
        </p:nvSpPr>
        <p:spPr>
          <a:xfrm>
            <a:off x="1066800" y="457522"/>
            <a:ext cx="10058400" cy="608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3600"/>
              <a:buFont typeface="Cambria"/>
              <a:buNone/>
            </a:pPr>
            <a:r>
              <a:rPr lang="en-US"/>
              <a:t>Random Forest Classifier</a:t>
            </a:r>
            <a:r>
              <a:rPr lang="en-US"/>
              <a:t>(RF)</a:t>
            </a:r>
            <a:endParaRPr/>
          </a:p>
        </p:txBody>
      </p:sp>
      <p:sp>
        <p:nvSpPr>
          <p:cNvPr id="199" name="Google Shape;199;gc4509c6278_0_47"/>
          <p:cNvSpPr txBox="1"/>
          <p:nvPr>
            <p:ph idx="2" type="body"/>
          </p:nvPr>
        </p:nvSpPr>
        <p:spPr>
          <a:xfrm>
            <a:off x="1066800" y="2509937"/>
            <a:ext cx="4800600" cy="3662400"/>
          </a:xfrm>
          <a:prstGeom prst="rect">
            <a:avLst/>
          </a:prstGeom>
          <a:noFill/>
          <a:ln>
            <a:noFill/>
          </a:ln>
        </p:spPr>
        <p:txBody>
          <a:bodyPr anchorCtr="0" anchor="t" bIns="45700" lIns="91425" spcFirstLastPara="1" rIns="91425" wrap="square" tIns="45700">
            <a:normAutofit/>
          </a:bodyPr>
          <a:lstStyle/>
          <a:p>
            <a:pPr indent="0" lvl="0" marL="1508760" rtl="0" algn="l">
              <a:lnSpc>
                <a:spcPct val="90000"/>
              </a:lnSpc>
              <a:spcBef>
                <a:spcPts val="0"/>
              </a:spcBef>
              <a:spcAft>
                <a:spcPts val="0"/>
              </a:spcAft>
              <a:buSzPts val="2160"/>
              <a:buNone/>
            </a:pPr>
            <a:r>
              <a:rPr lang="en-US"/>
              <a:t> </a:t>
            </a:r>
            <a:endParaRPr/>
          </a:p>
        </p:txBody>
      </p:sp>
      <p:sp>
        <p:nvSpPr>
          <p:cNvPr id="200" name="Google Shape;200;gc4509c6278_0_47"/>
          <p:cNvSpPr txBox="1"/>
          <p:nvPr>
            <p:ph idx="3" type="body"/>
          </p:nvPr>
        </p:nvSpPr>
        <p:spPr>
          <a:xfrm>
            <a:off x="6324600" y="1772815"/>
            <a:ext cx="4800600" cy="737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160"/>
              <a:buNone/>
            </a:pPr>
            <a:r>
              <a:rPr lang="en-US"/>
              <a:t> </a:t>
            </a:r>
            <a:endParaRPr/>
          </a:p>
        </p:txBody>
      </p:sp>
      <p:sp>
        <p:nvSpPr>
          <p:cNvPr id="201" name="Google Shape;201;gc4509c6278_0_47"/>
          <p:cNvSpPr txBox="1"/>
          <p:nvPr>
            <p:ph idx="4" type="body"/>
          </p:nvPr>
        </p:nvSpPr>
        <p:spPr>
          <a:xfrm>
            <a:off x="1037150" y="1325150"/>
            <a:ext cx="10290900" cy="92910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ctr">
              <a:spcBef>
                <a:spcPts val="0"/>
              </a:spcBef>
              <a:spcAft>
                <a:spcPts val="0"/>
              </a:spcAft>
              <a:buSzPct val="39272"/>
              <a:buNone/>
            </a:pPr>
            <a:r>
              <a:rPr lang="en-US" sz="5500">
                <a:solidFill>
                  <a:schemeClr val="accent1"/>
                </a:solidFill>
              </a:rPr>
              <a:t>The RF model consists of many </a:t>
            </a:r>
            <a:r>
              <a:rPr lang="en-US" sz="5500">
                <a:solidFill>
                  <a:schemeClr val="accent1"/>
                </a:solidFill>
              </a:rPr>
              <a:t>decision</a:t>
            </a:r>
            <a:r>
              <a:rPr lang="en-US" sz="5500">
                <a:solidFill>
                  <a:schemeClr val="accent1"/>
                </a:solidFill>
              </a:rPr>
              <a:t> trees which makes a forest and this in turn combine together to form a strong classifier for making predictions.</a:t>
            </a:r>
            <a:endParaRPr sz="5500">
              <a:solidFill>
                <a:schemeClr val="accent1"/>
              </a:solidFill>
            </a:endParaRPr>
          </a:p>
          <a:p>
            <a:pPr indent="0" lvl="0" marL="0" rtl="0" algn="ctr">
              <a:spcBef>
                <a:spcPts val="0"/>
              </a:spcBef>
              <a:spcAft>
                <a:spcPts val="0"/>
              </a:spcAft>
              <a:buSzPct val="90000"/>
              <a:buNone/>
            </a:pPr>
            <a:r>
              <a:t/>
            </a:r>
            <a:endParaRPr>
              <a:solidFill>
                <a:schemeClr val="accent1"/>
              </a:solidFill>
            </a:endParaRPr>
          </a:p>
          <a:p>
            <a:pPr indent="0" lvl="0" marL="0" rtl="0" algn="ctr">
              <a:spcBef>
                <a:spcPts val="0"/>
              </a:spcBef>
              <a:spcAft>
                <a:spcPts val="0"/>
              </a:spcAft>
              <a:buSzPct val="90000"/>
              <a:buNone/>
            </a:pPr>
            <a:r>
              <a:t/>
            </a:r>
            <a:endParaRPr>
              <a:solidFill>
                <a:schemeClr val="accent1"/>
              </a:solidFill>
            </a:endParaRPr>
          </a:p>
          <a:p>
            <a:pPr indent="-91440" lvl="0" marL="228600" rtl="0" algn="l">
              <a:lnSpc>
                <a:spcPct val="90000"/>
              </a:lnSpc>
              <a:spcBef>
                <a:spcPts val="0"/>
              </a:spcBef>
              <a:spcAft>
                <a:spcPts val="0"/>
              </a:spcAft>
              <a:buSzPct val="90000"/>
              <a:buNone/>
            </a:pPr>
            <a:r>
              <a:t/>
            </a:r>
            <a:endParaRPr/>
          </a:p>
        </p:txBody>
      </p:sp>
      <p:pic>
        <p:nvPicPr>
          <p:cNvPr id="202" name="Google Shape;202;gc4509c6278_0_47"/>
          <p:cNvPicPr preferRelativeResize="0"/>
          <p:nvPr/>
        </p:nvPicPr>
        <p:blipFill>
          <a:blip r:embed="rId3">
            <a:alphaModFix/>
          </a:blip>
          <a:stretch>
            <a:fillRect/>
          </a:stretch>
        </p:blipFill>
        <p:spPr>
          <a:xfrm>
            <a:off x="990600" y="2254250"/>
            <a:ext cx="4953000" cy="3657600"/>
          </a:xfrm>
          <a:prstGeom prst="rect">
            <a:avLst/>
          </a:prstGeom>
          <a:noFill/>
          <a:ln>
            <a:noFill/>
          </a:ln>
        </p:spPr>
      </p:pic>
      <p:pic>
        <p:nvPicPr>
          <p:cNvPr id="203" name="Google Shape;203;gc4509c6278_0_47"/>
          <p:cNvPicPr preferRelativeResize="0"/>
          <p:nvPr/>
        </p:nvPicPr>
        <p:blipFill>
          <a:blip r:embed="rId4">
            <a:alphaModFix/>
          </a:blip>
          <a:stretch>
            <a:fillRect/>
          </a:stretch>
        </p:blipFill>
        <p:spPr>
          <a:xfrm>
            <a:off x="6730225" y="2324925"/>
            <a:ext cx="4699876" cy="3662401"/>
          </a:xfrm>
          <a:prstGeom prst="rect">
            <a:avLst/>
          </a:prstGeom>
          <a:noFill/>
          <a:ln>
            <a:noFill/>
          </a:ln>
        </p:spPr>
      </p:pic>
      <p:sp>
        <p:nvSpPr>
          <p:cNvPr id="204" name="Google Shape;204;gc4509c6278_0_47"/>
          <p:cNvSpPr txBox="1"/>
          <p:nvPr/>
        </p:nvSpPr>
        <p:spPr>
          <a:xfrm>
            <a:off x="2921225" y="6172325"/>
            <a:ext cx="6005400" cy="51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2"/>
              </a:buClr>
              <a:buSzPts val="2160"/>
              <a:buFont typeface="Arial"/>
              <a:buNone/>
            </a:pPr>
            <a:r>
              <a:rPr lang="en-US" sz="2400">
                <a:solidFill>
                  <a:schemeClr val="accent1"/>
                </a:solidFill>
                <a:latin typeface="Cambria"/>
                <a:ea typeface="Cambria"/>
                <a:cs typeface="Cambria"/>
                <a:sym typeface="Cambria"/>
              </a:rPr>
              <a:t>A</a:t>
            </a:r>
            <a:r>
              <a:rPr lang="en-US" sz="2400">
                <a:solidFill>
                  <a:schemeClr val="accent1"/>
                </a:solidFill>
                <a:latin typeface="Cambria"/>
                <a:ea typeface="Cambria"/>
                <a:cs typeface="Cambria"/>
                <a:sym typeface="Cambria"/>
              </a:rPr>
              <a:t>ccuracy score = 95%.</a:t>
            </a:r>
            <a:endParaRPr>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9"/>
          <p:cNvSpPr txBox="1"/>
          <p:nvPr>
            <p:ph type="title"/>
          </p:nvPr>
        </p:nvSpPr>
        <p:spPr>
          <a:xfrm>
            <a:off x="1066800" y="457518"/>
            <a:ext cx="10058400" cy="118872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3600"/>
              <a:buFont typeface="Cambria"/>
              <a:buNone/>
            </a:pPr>
            <a:r>
              <a:rPr lang="en-US"/>
              <a:t>Models</a:t>
            </a:r>
            <a:r>
              <a:rPr lang="en-US"/>
              <a:t> and Summary Score</a:t>
            </a:r>
            <a:endParaRPr/>
          </a:p>
        </p:txBody>
      </p:sp>
      <p:sp>
        <p:nvSpPr>
          <p:cNvPr id="210" name="Google Shape;210;p9"/>
          <p:cNvSpPr txBox="1"/>
          <p:nvPr/>
        </p:nvSpPr>
        <p:spPr>
          <a:xfrm>
            <a:off x="1319550" y="1830525"/>
            <a:ext cx="9364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Cambria"/>
                <a:ea typeface="Cambria"/>
                <a:cs typeface="Cambria"/>
                <a:sym typeface="Cambria"/>
              </a:rPr>
              <a:t>After applying all the Machine </a:t>
            </a:r>
            <a:r>
              <a:rPr lang="en-US" sz="1800">
                <a:latin typeface="Cambria"/>
                <a:ea typeface="Cambria"/>
                <a:cs typeface="Cambria"/>
                <a:sym typeface="Cambria"/>
              </a:rPr>
              <a:t>learning</a:t>
            </a:r>
            <a:r>
              <a:rPr lang="en-US" sz="1800">
                <a:latin typeface="Cambria"/>
                <a:ea typeface="Cambria"/>
                <a:cs typeface="Cambria"/>
                <a:sym typeface="Cambria"/>
              </a:rPr>
              <a:t> models, we got the following summary scores;</a:t>
            </a:r>
            <a:endParaRPr sz="1800">
              <a:latin typeface="Cambria"/>
              <a:ea typeface="Cambria"/>
              <a:cs typeface="Cambria"/>
              <a:sym typeface="Cambria"/>
            </a:endParaRPr>
          </a:p>
        </p:txBody>
      </p:sp>
      <p:graphicFrame>
        <p:nvGraphicFramePr>
          <p:cNvPr id="211" name="Google Shape;211;p9"/>
          <p:cNvGraphicFramePr/>
          <p:nvPr/>
        </p:nvGraphicFramePr>
        <p:xfrm>
          <a:off x="952500" y="2476500"/>
          <a:ext cx="3000000" cy="3000000"/>
        </p:xfrm>
        <a:graphic>
          <a:graphicData uri="http://schemas.openxmlformats.org/drawingml/2006/table">
            <a:tbl>
              <a:tblPr>
                <a:noFill/>
                <a:tableStyleId>{872227E1-6538-4BB6-986F-290A85CC14CC}</a:tableStyleId>
              </a:tblPr>
              <a:tblGrid>
                <a:gridCol w="2571750"/>
                <a:gridCol w="2571750"/>
                <a:gridCol w="2571750"/>
                <a:gridCol w="2571750"/>
              </a:tblGrid>
              <a:tr h="381000">
                <a:tc>
                  <a:txBody>
                    <a:bodyPr/>
                    <a:lstStyle/>
                    <a:p>
                      <a:pPr indent="0" lvl="0" marL="0" rtl="0" algn="l">
                        <a:spcBef>
                          <a:spcPts val="0"/>
                        </a:spcBef>
                        <a:spcAft>
                          <a:spcPts val="0"/>
                        </a:spcAft>
                        <a:buNone/>
                      </a:pPr>
                      <a:r>
                        <a:rPr lang="en-US"/>
                        <a:t>Machine Learning Models</a:t>
                      </a:r>
                      <a:endParaRPr/>
                    </a:p>
                  </a:txBody>
                  <a:tcPr marT="91425" marB="91425" marR="91425" marL="91425"/>
                </a:tc>
                <a:tc>
                  <a:txBody>
                    <a:bodyPr/>
                    <a:lstStyle/>
                    <a:p>
                      <a:pPr indent="0" lvl="0" marL="0" rtl="0" algn="l">
                        <a:spcBef>
                          <a:spcPts val="0"/>
                        </a:spcBef>
                        <a:spcAft>
                          <a:spcPts val="0"/>
                        </a:spcAft>
                        <a:buNone/>
                      </a:pPr>
                      <a:r>
                        <a:rPr lang="en-US"/>
                        <a:t>Training Score</a:t>
                      </a:r>
                      <a:endParaRPr/>
                    </a:p>
                  </a:txBody>
                  <a:tcPr marT="91425" marB="91425" marR="91425" marL="91425"/>
                </a:tc>
                <a:tc>
                  <a:txBody>
                    <a:bodyPr/>
                    <a:lstStyle/>
                    <a:p>
                      <a:pPr indent="0" lvl="0" marL="0" rtl="0" algn="l">
                        <a:spcBef>
                          <a:spcPts val="0"/>
                        </a:spcBef>
                        <a:spcAft>
                          <a:spcPts val="0"/>
                        </a:spcAft>
                        <a:buNone/>
                      </a:pPr>
                      <a:r>
                        <a:rPr lang="en-US"/>
                        <a:t>Testing score</a:t>
                      </a:r>
                      <a:endParaRPr/>
                    </a:p>
                  </a:txBody>
                  <a:tcPr marT="91425" marB="91425" marR="91425" marL="91425"/>
                </a:tc>
                <a:tc>
                  <a:txBody>
                    <a:bodyPr/>
                    <a:lstStyle/>
                    <a:p>
                      <a:pPr indent="0" lvl="0" marL="0" rtl="0" algn="l">
                        <a:spcBef>
                          <a:spcPts val="0"/>
                        </a:spcBef>
                        <a:spcAft>
                          <a:spcPts val="0"/>
                        </a:spcAft>
                        <a:buNone/>
                      </a:pPr>
                      <a:r>
                        <a:rPr lang="en-US"/>
                        <a:t>Accuracy Score</a:t>
                      </a:r>
                      <a:endParaRPr/>
                    </a:p>
                  </a:txBody>
                  <a:tcPr marT="91425" marB="91425" marR="91425" marL="91425"/>
                </a:tc>
              </a:tr>
              <a:tr h="381000">
                <a:tc>
                  <a:txBody>
                    <a:bodyPr/>
                    <a:lstStyle/>
                    <a:p>
                      <a:pPr indent="0" lvl="0" marL="0" rtl="0" algn="l">
                        <a:spcBef>
                          <a:spcPts val="0"/>
                        </a:spcBef>
                        <a:spcAft>
                          <a:spcPts val="0"/>
                        </a:spcAft>
                        <a:buNone/>
                      </a:pPr>
                      <a:r>
                        <a:rPr lang="en-US"/>
                        <a:t>Decision Tree Algorithm </a:t>
                      </a:r>
                      <a:endParaRPr/>
                    </a:p>
                  </a:txBody>
                  <a:tcPr marT="91425" marB="91425" marR="91425" marL="91425"/>
                </a:tc>
                <a:tc>
                  <a:txBody>
                    <a:bodyPr/>
                    <a:lstStyle/>
                    <a:p>
                      <a:pPr indent="0" lvl="0" marL="0" rtl="0" algn="l">
                        <a:spcBef>
                          <a:spcPts val="0"/>
                        </a:spcBef>
                        <a:spcAft>
                          <a:spcPts val="0"/>
                        </a:spcAft>
                        <a:buNone/>
                      </a:pPr>
                      <a:r>
                        <a:rPr lang="en-US"/>
                        <a:t>91.6%</a:t>
                      </a:r>
                      <a:endParaRPr/>
                    </a:p>
                  </a:txBody>
                  <a:tcPr marT="91425" marB="91425" marR="91425" marL="91425"/>
                </a:tc>
                <a:tc>
                  <a:txBody>
                    <a:bodyPr/>
                    <a:lstStyle/>
                    <a:p>
                      <a:pPr indent="0" lvl="0" marL="0" rtl="0" algn="l">
                        <a:spcBef>
                          <a:spcPts val="0"/>
                        </a:spcBef>
                        <a:spcAft>
                          <a:spcPts val="0"/>
                        </a:spcAft>
                        <a:buNone/>
                      </a:pPr>
                      <a:r>
                        <a:rPr lang="en-US"/>
                        <a:t>91.0%</a:t>
                      </a:r>
                      <a:endParaRPr/>
                    </a:p>
                  </a:txBody>
                  <a:tcPr marT="91425" marB="91425" marR="91425" marL="91425"/>
                </a:tc>
                <a:tc>
                  <a:txBody>
                    <a:bodyPr/>
                    <a:lstStyle/>
                    <a:p>
                      <a:pPr indent="0" lvl="0" marL="0" rtl="0" algn="l">
                        <a:spcBef>
                          <a:spcPts val="0"/>
                        </a:spcBef>
                        <a:spcAft>
                          <a:spcPts val="0"/>
                        </a:spcAft>
                        <a:buNone/>
                      </a:pPr>
                      <a:r>
                        <a:rPr lang="en-US"/>
                        <a:t>91.6%</a:t>
                      </a:r>
                      <a:endParaRPr/>
                    </a:p>
                  </a:txBody>
                  <a:tcPr marT="91425" marB="91425" marR="91425" marL="91425"/>
                </a:tc>
              </a:tr>
              <a:tr h="381000">
                <a:tc>
                  <a:txBody>
                    <a:bodyPr/>
                    <a:lstStyle/>
                    <a:p>
                      <a:pPr indent="0" lvl="0" marL="0" rtl="0" algn="l">
                        <a:spcBef>
                          <a:spcPts val="0"/>
                        </a:spcBef>
                        <a:spcAft>
                          <a:spcPts val="0"/>
                        </a:spcAft>
                        <a:buNone/>
                      </a:pPr>
                      <a:r>
                        <a:rPr lang="en-US"/>
                        <a:t>K Nearest Neighbors</a:t>
                      </a:r>
                      <a:endParaRPr/>
                    </a:p>
                  </a:txBody>
                  <a:tcPr marT="91425" marB="91425" marR="91425" marL="91425"/>
                </a:tc>
                <a:tc>
                  <a:txBody>
                    <a:bodyPr/>
                    <a:lstStyle/>
                    <a:p>
                      <a:pPr indent="0" lvl="0" marL="0" rtl="0" algn="l">
                        <a:spcBef>
                          <a:spcPts val="0"/>
                        </a:spcBef>
                        <a:spcAft>
                          <a:spcPts val="0"/>
                        </a:spcAft>
                        <a:buNone/>
                      </a:pPr>
                      <a:r>
                        <a:rPr lang="en-US"/>
                        <a:t>95.1%</a:t>
                      </a:r>
                      <a:endParaRPr/>
                    </a:p>
                  </a:txBody>
                  <a:tcPr marT="91425" marB="91425" marR="91425" marL="91425"/>
                </a:tc>
                <a:tc>
                  <a:txBody>
                    <a:bodyPr/>
                    <a:lstStyle/>
                    <a:p>
                      <a:pPr indent="0" lvl="0" marL="0" rtl="0" algn="l">
                        <a:spcBef>
                          <a:spcPts val="0"/>
                        </a:spcBef>
                        <a:spcAft>
                          <a:spcPts val="0"/>
                        </a:spcAft>
                        <a:buNone/>
                      </a:pPr>
                      <a:r>
                        <a:rPr lang="en-US"/>
                        <a:t>95.1%</a:t>
                      </a:r>
                      <a:endParaRPr/>
                    </a:p>
                  </a:txBody>
                  <a:tcPr marT="91425" marB="91425" marR="91425" marL="91425"/>
                </a:tc>
                <a:tc>
                  <a:txBody>
                    <a:bodyPr/>
                    <a:lstStyle/>
                    <a:p>
                      <a:pPr indent="0" lvl="0" marL="0" rtl="0" algn="l">
                        <a:spcBef>
                          <a:spcPts val="0"/>
                        </a:spcBef>
                        <a:spcAft>
                          <a:spcPts val="0"/>
                        </a:spcAft>
                        <a:buNone/>
                      </a:pPr>
                      <a:r>
                        <a:rPr lang="en-US"/>
                        <a:t>95.1%</a:t>
                      </a:r>
                      <a:endParaRPr/>
                    </a:p>
                  </a:txBody>
                  <a:tcPr marT="91425" marB="91425" marR="91425" marL="91425"/>
                </a:tc>
              </a:tr>
              <a:tr h="381000">
                <a:tc>
                  <a:txBody>
                    <a:bodyPr/>
                    <a:lstStyle/>
                    <a:p>
                      <a:pPr indent="0" lvl="0" marL="0" rtl="0" algn="l">
                        <a:spcBef>
                          <a:spcPts val="0"/>
                        </a:spcBef>
                        <a:spcAft>
                          <a:spcPts val="0"/>
                        </a:spcAft>
                        <a:buNone/>
                      </a:pPr>
                      <a:r>
                        <a:rPr lang="en-US"/>
                        <a:t>Support Vector Machines</a:t>
                      </a:r>
                      <a:endParaRPr/>
                    </a:p>
                  </a:txBody>
                  <a:tcPr marT="91425" marB="91425" marR="91425" marL="91425"/>
                </a:tc>
                <a:tc>
                  <a:txBody>
                    <a:bodyPr/>
                    <a:lstStyle/>
                    <a:p>
                      <a:pPr indent="0" lvl="0" marL="0" rtl="0" algn="l">
                        <a:spcBef>
                          <a:spcPts val="0"/>
                        </a:spcBef>
                        <a:spcAft>
                          <a:spcPts val="0"/>
                        </a:spcAft>
                        <a:buNone/>
                      </a:pPr>
                      <a:r>
                        <a:rPr lang="en-US"/>
                        <a:t>94.1%</a:t>
                      </a:r>
                      <a:endParaRPr/>
                    </a:p>
                  </a:txBody>
                  <a:tcPr marT="91425" marB="91425" marR="91425" marL="91425"/>
                </a:tc>
                <a:tc>
                  <a:txBody>
                    <a:bodyPr/>
                    <a:lstStyle/>
                    <a:p>
                      <a:pPr indent="0" lvl="0" marL="0" rtl="0" algn="l">
                        <a:spcBef>
                          <a:spcPts val="0"/>
                        </a:spcBef>
                        <a:spcAft>
                          <a:spcPts val="0"/>
                        </a:spcAft>
                        <a:buNone/>
                      </a:pPr>
                      <a:r>
                        <a:rPr lang="en-US"/>
                        <a:t>93.7%</a:t>
                      </a:r>
                      <a:endParaRPr/>
                    </a:p>
                  </a:txBody>
                  <a:tcPr marT="91425" marB="91425" marR="91425" marL="91425"/>
                </a:tc>
                <a:tc>
                  <a:txBody>
                    <a:bodyPr/>
                    <a:lstStyle/>
                    <a:p>
                      <a:pPr indent="0" lvl="0" marL="0" rtl="0" algn="l">
                        <a:spcBef>
                          <a:spcPts val="0"/>
                        </a:spcBef>
                        <a:spcAft>
                          <a:spcPts val="0"/>
                        </a:spcAft>
                        <a:buNone/>
                      </a:pPr>
                      <a:r>
                        <a:rPr lang="en-US"/>
                        <a:t>94%</a:t>
                      </a:r>
                      <a:endParaRPr/>
                    </a:p>
                  </a:txBody>
                  <a:tcPr marT="91425" marB="91425" marR="91425" marL="91425"/>
                </a:tc>
              </a:tr>
              <a:tr h="381000">
                <a:tc>
                  <a:txBody>
                    <a:bodyPr/>
                    <a:lstStyle/>
                    <a:p>
                      <a:pPr indent="0" lvl="0" marL="0" rtl="0" algn="l">
                        <a:spcBef>
                          <a:spcPts val="0"/>
                        </a:spcBef>
                        <a:spcAft>
                          <a:spcPts val="0"/>
                        </a:spcAft>
                        <a:buNone/>
                      </a:pPr>
                      <a:r>
                        <a:rPr lang="en-US"/>
                        <a:t>Random Forest Classifier</a:t>
                      </a:r>
                      <a:endParaRPr/>
                    </a:p>
                  </a:txBody>
                  <a:tcPr marT="91425" marB="91425" marR="91425" marL="91425"/>
                </a:tc>
                <a:tc>
                  <a:txBody>
                    <a:bodyPr/>
                    <a:lstStyle/>
                    <a:p>
                      <a:pPr indent="0" lvl="0" marL="0" rtl="0" algn="l">
                        <a:spcBef>
                          <a:spcPts val="0"/>
                        </a:spcBef>
                        <a:spcAft>
                          <a:spcPts val="0"/>
                        </a:spcAft>
                        <a:buNone/>
                      </a:pPr>
                      <a:r>
                        <a:rPr lang="en-US"/>
                        <a:t>97.2%</a:t>
                      </a:r>
                      <a:endParaRPr/>
                    </a:p>
                  </a:txBody>
                  <a:tcPr marT="91425" marB="91425" marR="91425" marL="91425"/>
                </a:tc>
                <a:tc>
                  <a:txBody>
                    <a:bodyPr/>
                    <a:lstStyle/>
                    <a:p>
                      <a:pPr indent="0" lvl="0" marL="0" rtl="0" algn="l">
                        <a:spcBef>
                          <a:spcPts val="0"/>
                        </a:spcBef>
                        <a:spcAft>
                          <a:spcPts val="0"/>
                        </a:spcAft>
                        <a:buNone/>
                      </a:pPr>
                      <a:r>
                        <a:rPr lang="en-US"/>
                        <a:t>95.1%</a:t>
                      </a:r>
                      <a:endParaRPr/>
                    </a:p>
                  </a:txBody>
                  <a:tcPr marT="91425" marB="91425" marR="91425" marL="91425"/>
                </a:tc>
                <a:tc>
                  <a:txBody>
                    <a:bodyPr/>
                    <a:lstStyle/>
                    <a:p>
                      <a:pPr indent="0" lvl="0" marL="0" rtl="0" algn="l">
                        <a:spcBef>
                          <a:spcPts val="0"/>
                        </a:spcBef>
                        <a:spcAft>
                          <a:spcPts val="0"/>
                        </a:spcAft>
                        <a:buNone/>
                      </a:pPr>
                      <a:r>
                        <a:rPr lang="en-US"/>
                        <a:t>95%</a:t>
                      </a:r>
                      <a:endParaRPr/>
                    </a:p>
                  </a:txBody>
                  <a:tcPr marT="91425" marB="91425" marR="91425" marL="91425"/>
                </a:tc>
              </a:tr>
            </a:tbl>
          </a:graphicData>
        </a:graphic>
      </p:graphicFrame>
      <p:sp>
        <p:nvSpPr>
          <p:cNvPr id="212" name="Google Shape;212;p9"/>
          <p:cNvSpPr txBox="1"/>
          <p:nvPr/>
        </p:nvSpPr>
        <p:spPr>
          <a:xfrm>
            <a:off x="1847700" y="4993250"/>
            <a:ext cx="8308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mbria"/>
                <a:ea typeface="Cambria"/>
                <a:cs typeface="Cambria"/>
                <a:sym typeface="Cambria"/>
              </a:rPr>
              <a:t>From the above summary,  the Random Forest Classifier gives the best results for our </a:t>
            </a:r>
            <a:r>
              <a:rPr lang="en-US" sz="2000">
                <a:latin typeface="Cambria"/>
                <a:ea typeface="Cambria"/>
                <a:cs typeface="Cambria"/>
                <a:sym typeface="Cambria"/>
              </a:rPr>
              <a:t>dataset</a:t>
            </a:r>
            <a:r>
              <a:rPr lang="en-US" sz="2000">
                <a:latin typeface="Cambria"/>
                <a:ea typeface="Cambria"/>
                <a:cs typeface="Cambria"/>
                <a:sym typeface="Cambria"/>
              </a:rPr>
              <a:t>. Therefore, this is the model we are going to be using in building our </a:t>
            </a:r>
            <a:r>
              <a:rPr lang="en-US" sz="2000">
                <a:latin typeface="Cambria"/>
                <a:ea typeface="Cambria"/>
                <a:cs typeface="Cambria"/>
                <a:sym typeface="Cambria"/>
              </a:rPr>
              <a:t>application</a:t>
            </a:r>
            <a:r>
              <a:rPr lang="en-US" sz="2000">
                <a:latin typeface="Cambria"/>
                <a:ea typeface="Cambria"/>
                <a:cs typeface="Cambria"/>
                <a:sym typeface="Cambria"/>
              </a:rPr>
              <a:t> going forward.</a:t>
            </a:r>
            <a:endParaRPr sz="2000">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8" name="Google Shape;218;p10"/>
          <p:cNvSpPr txBox="1"/>
          <p:nvPr>
            <p:ph type="title"/>
          </p:nvPr>
        </p:nvSpPr>
        <p:spPr>
          <a:xfrm>
            <a:off x="1066800" y="400198"/>
            <a:ext cx="10058400" cy="821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Connection to the Flask API</a:t>
            </a:r>
            <a:endParaRPr/>
          </a:p>
        </p:txBody>
      </p:sp>
      <p:sp>
        <p:nvSpPr>
          <p:cNvPr id="219" name="Google Shape;219;p10"/>
          <p:cNvSpPr txBox="1"/>
          <p:nvPr>
            <p:ph idx="1" type="body"/>
          </p:nvPr>
        </p:nvSpPr>
        <p:spPr>
          <a:xfrm>
            <a:off x="1066800" y="1336251"/>
            <a:ext cx="10058400" cy="42672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rPr lang="en-US"/>
              <a:t>We used Pickle module to help us connect our RF model to our Flask API:</a:t>
            </a:r>
            <a:endParaRPr/>
          </a:p>
          <a:p>
            <a:pPr indent="0" lvl="0" marL="0" rtl="0" algn="l">
              <a:spcBef>
                <a:spcPts val="1800"/>
              </a:spcBef>
              <a:spcAft>
                <a:spcPts val="0"/>
              </a:spcAft>
              <a:buNone/>
            </a:pPr>
            <a:r>
              <a:rPr lang="en-US"/>
              <a:t>Pickle is the standard way of serializing objects in Python.  One can use the pickle operation to serialize their machine learning algorithm and save the serialized format to a file. Later you can load this file to deserialize your model.</a:t>
            </a:r>
            <a:endParaRPr/>
          </a:p>
          <a:p>
            <a:pPr indent="0" lvl="0" marL="0" rtl="0" algn="l">
              <a:spcBef>
                <a:spcPts val="1800"/>
              </a:spcBef>
              <a:spcAft>
                <a:spcPts val="0"/>
              </a:spcAft>
              <a:buNone/>
            </a:pPr>
            <a:r>
              <a:t/>
            </a:r>
            <a:endParaRPr/>
          </a:p>
          <a:p>
            <a:pPr indent="0" lvl="0" marL="0" rtl="0" algn="l">
              <a:spcBef>
                <a:spcPts val="1800"/>
              </a:spcBef>
              <a:spcAft>
                <a:spcPts val="0"/>
              </a:spcAft>
              <a:buNone/>
            </a:pPr>
            <a:r>
              <a:t/>
            </a:r>
            <a:endParaRPr/>
          </a:p>
        </p:txBody>
      </p:sp>
      <p:pic>
        <p:nvPicPr>
          <p:cNvPr id="220" name="Google Shape;220;p10"/>
          <p:cNvPicPr preferRelativeResize="0"/>
          <p:nvPr/>
        </p:nvPicPr>
        <p:blipFill>
          <a:blip r:embed="rId3">
            <a:alphaModFix/>
          </a:blip>
          <a:stretch>
            <a:fillRect/>
          </a:stretch>
        </p:blipFill>
        <p:spPr>
          <a:xfrm>
            <a:off x="5331200" y="4000588"/>
            <a:ext cx="6560725" cy="1923825"/>
          </a:xfrm>
          <a:prstGeom prst="rect">
            <a:avLst/>
          </a:prstGeom>
          <a:noFill/>
          <a:ln>
            <a:noFill/>
          </a:ln>
        </p:spPr>
      </p:pic>
      <p:pic>
        <p:nvPicPr>
          <p:cNvPr id="221" name="Google Shape;221;p10"/>
          <p:cNvPicPr preferRelativeResize="0"/>
          <p:nvPr/>
        </p:nvPicPr>
        <p:blipFill>
          <a:blip r:embed="rId4">
            <a:alphaModFix/>
          </a:blip>
          <a:stretch>
            <a:fillRect/>
          </a:stretch>
        </p:blipFill>
        <p:spPr>
          <a:xfrm>
            <a:off x="200675" y="3429013"/>
            <a:ext cx="4959325" cy="3066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1"/>
          <p:cNvSpPr txBox="1"/>
          <p:nvPr>
            <p:ph type="title"/>
          </p:nvPr>
        </p:nvSpPr>
        <p:spPr>
          <a:xfrm>
            <a:off x="1066800" y="457522"/>
            <a:ext cx="10058400" cy="708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3600"/>
              <a:buFont typeface="Cambria"/>
              <a:buNone/>
            </a:pPr>
            <a:r>
              <a:rPr lang="en-US"/>
              <a:t>Routes in Our Flask API</a:t>
            </a:r>
            <a:endParaRPr/>
          </a:p>
        </p:txBody>
      </p:sp>
      <p:pic>
        <p:nvPicPr>
          <p:cNvPr id="227" name="Google Shape;227;p11"/>
          <p:cNvPicPr preferRelativeResize="0"/>
          <p:nvPr/>
        </p:nvPicPr>
        <p:blipFill>
          <a:blip r:embed="rId3">
            <a:alphaModFix/>
          </a:blip>
          <a:stretch>
            <a:fillRect/>
          </a:stretch>
        </p:blipFill>
        <p:spPr>
          <a:xfrm>
            <a:off x="540225" y="1284712"/>
            <a:ext cx="3916950" cy="944265"/>
          </a:xfrm>
          <a:prstGeom prst="rect">
            <a:avLst/>
          </a:prstGeom>
          <a:noFill/>
          <a:ln>
            <a:noFill/>
          </a:ln>
        </p:spPr>
      </p:pic>
      <p:pic>
        <p:nvPicPr>
          <p:cNvPr id="228" name="Google Shape;228;p11"/>
          <p:cNvPicPr preferRelativeResize="0"/>
          <p:nvPr/>
        </p:nvPicPr>
        <p:blipFill>
          <a:blip r:embed="rId4">
            <a:alphaModFix/>
          </a:blip>
          <a:stretch>
            <a:fillRect/>
          </a:stretch>
        </p:blipFill>
        <p:spPr>
          <a:xfrm>
            <a:off x="3234392" y="2347863"/>
            <a:ext cx="4281107" cy="2359825"/>
          </a:xfrm>
          <a:prstGeom prst="rect">
            <a:avLst/>
          </a:prstGeom>
          <a:noFill/>
          <a:ln>
            <a:noFill/>
          </a:ln>
        </p:spPr>
      </p:pic>
      <p:pic>
        <p:nvPicPr>
          <p:cNvPr id="229" name="Google Shape;229;p11"/>
          <p:cNvPicPr preferRelativeResize="0"/>
          <p:nvPr/>
        </p:nvPicPr>
        <p:blipFill>
          <a:blip r:embed="rId5">
            <a:alphaModFix/>
          </a:blip>
          <a:stretch>
            <a:fillRect/>
          </a:stretch>
        </p:blipFill>
        <p:spPr>
          <a:xfrm>
            <a:off x="6716600" y="4791125"/>
            <a:ext cx="4859949" cy="1979125"/>
          </a:xfrm>
          <a:prstGeom prst="rect">
            <a:avLst/>
          </a:prstGeom>
          <a:noFill/>
          <a:ln>
            <a:noFill/>
          </a:ln>
        </p:spPr>
      </p:pic>
      <p:sp>
        <p:nvSpPr>
          <p:cNvPr id="230" name="Google Shape;230;p11"/>
          <p:cNvSpPr txBox="1"/>
          <p:nvPr/>
        </p:nvSpPr>
        <p:spPr>
          <a:xfrm>
            <a:off x="7898600" y="3289275"/>
            <a:ext cx="7221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rgbClr val="962F56"/>
                </a:solidFill>
                <a:latin typeface="Cambria"/>
                <a:ea typeface="Cambria"/>
                <a:cs typeface="Cambria"/>
                <a:sym typeface="Cambria"/>
              </a:rPr>
              <a:t>Our prediction route</a:t>
            </a:r>
            <a:endParaRPr b="1" sz="1900">
              <a:solidFill>
                <a:srgbClr val="962F56"/>
              </a:solidFill>
              <a:latin typeface="Cambria"/>
              <a:ea typeface="Cambria"/>
              <a:cs typeface="Cambria"/>
              <a:sym typeface="Cambria"/>
            </a:endParaRPr>
          </a:p>
        </p:txBody>
      </p:sp>
      <p:sp>
        <p:nvSpPr>
          <p:cNvPr id="231" name="Google Shape;231;p11"/>
          <p:cNvSpPr txBox="1"/>
          <p:nvPr/>
        </p:nvSpPr>
        <p:spPr>
          <a:xfrm>
            <a:off x="4726650" y="1518350"/>
            <a:ext cx="7221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rgbClr val="962F56"/>
                </a:solidFill>
                <a:latin typeface="Cambria"/>
                <a:ea typeface="Cambria"/>
                <a:cs typeface="Cambria"/>
                <a:sym typeface="Cambria"/>
              </a:rPr>
              <a:t>Our home route</a:t>
            </a:r>
            <a:endParaRPr b="1" sz="1900">
              <a:solidFill>
                <a:srgbClr val="962F56"/>
              </a:solidFill>
              <a:latin typeface="Cambria"/>
              <a:ea typeface="Cambria"/>
              <a:cs typeface="Cambria"/>
              <a:sym typeface="Cambria"/>
            </a:endParaRPr>
          </a:p>
        </p:txBody>
      </p:sp>
      <p:sp>
        <p:nvSpPr>
          <p:cNvPr id="232" name="Google Shape;232;p11"/>
          <p:cNvSpPr txBox="1"/>
          <p:nvPr/>
        </p:nvSpPr>
        <p:spPr>
          <a:xfrm>
            <a:off x="4526050" y="5654400"/>
            <a:ext cx="7221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rgbClr val="962F56"/>
                </a:solidFill>
                <a:latin typeface="Cambria"/>
                <a:ea typeface="Cambria"/>
                <a:cs typeface="Cambria"/>
                <a:sym typeface="Cambria"/>
              </a:rPr>
              <a:t>Our results route</a:t>
            </a:r>
            <a:endParaRPr b="1" sz="1900">
              <a:solidFill>
                <a:srgbClr val="962F56"/>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2"/>
          <p:cNvSpPr txBox="1"/>
          <p:nvPr>
            <p:ph type="title"/>
          </p:nvPr>
        </p:nvSpPr>
        <p:spPr>
          <a:xfrm>
            <a:off x="1066800" y="457524"/>
            <a:ext cx="10058400" cy="545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962F56"/>
              </a:buClr>
              <a:buSzPct val="100000"/>
              <a:buFont typeface="Cambria"/>
              <a:buNone/>
            </a:pPr>
            <a:r>
              <a:rPr lang="en-US"/>
              <a:t>Our Malignancy Detector</a:t>
            </a:r>
            <a:endParaRPr/>
          </a:p>
        </p:txBody>
      </p:sp>
      <p:sp>
        <p:nvSpPr>
          <p:cNvPr id="238" name="Google Shape;238;p12"/>
          <p:cNvSpPr txBox="1"/>
          <p:nvPr>
            <p:ph idx="1" type="body"/>
          </p:nvPr>
        </p:nvSpPr>
        <p:spPr>
          <a:xfrm>
            <a:off x="1066800" y="1905001"/>
            <a:ext cx="10058400" cy="42672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pic>
        <p:nvPicPr>
          <p:cNvPr id="239" name="Google Shape;239;p12"/>
          <p:cNvPicPr preferRelativeResize="0"/>
          <p:nvPr/>
        </p:nvPicPr>
        <p:blipFill>
          <a:blip r:embed="rId3">
            <a:alphaModFix/>
          </a:blip>
          <a:stretch>
            <a:fillRect/>
          </a:stretch>
        </p:blipFill>
        <p:spPr>
          <a:xfrm>
            <a:off x="524862" y="1066175"/>
            <a:ext cx="11142274" cy="55310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
          <p:cNvSpPr txBox="1"/>
          <p:nvPr>
            <p:ph type="title"/>
          </p:nvPr>
        </p:nvSpPr>
        <p:spPr>
          <a:xfrm>
            <a:off x="1066800" y="457518"/>
            <a:ext cx="10058400" cy="118872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4000"/>
              <a:buFont typeface="Cambria"/>
              <a:buNone/>
            </a:pPr>
            <a:r>
              <a:rPr lang="en-US" sz="4000"/>
              <a:t>Table of Contents</a:t>
            </a:r>
            <a:endParaRPr/>
          </a:p>
        </p:txBody>
      </p:sp>
      <p:sp>
        <p:nvSpPr>
          <p:cNvPr id="86" name="Google Shape;86;p2"/>
          <p:cNvSpPr txBox="1"/>
          <p:nvPr>
            <p:ph idx="1" type="body"/>
          </p:nvPr>
        </p:nvSpPr>
        <p:spPr>
          <a:xfrm>
            <a:off x="1066800" y="1905001"/>
            <a:ext cx="10058400" cy="4267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SzPts val="2160"/>
              <a:buChar char="•"/>
            </a:pPr>
            <a:r>
              <a:rPr lang="en-US"/>
              <a:t>The Facts About Breast Cancer</a:t>
            </a:r>
            <a:endParaRPr/>
          </a:p>
          <a:p>
            <a:pPr indent="0" lvl="0" marL="228600" rtl="0" algn="l">
              <a:lnSpc>
                <a:spcPct val="90000"/>
              </a:lnSpc>
              <a:spcBef>
                <a:spcPts val="0"/>
              </a:spcBef>
              <a:spcAft>
                <a:spcPts val="0"/>
              </a:spcAft>
              <a:buNone/>
            </a:pPr>
            <a:r>
              <a:t/>
            </a:r>
            <a:endParaRPr/>
          </a:p>
          <a:p>
            <a:pPr indent="-194310" lvl="0" marL="228600" rtl="0" algn="l">
              <a:lnSpc>
                <a:spcPct val="90000"/>
              </a:lnSpc>
              <a:spcBef>
                <a:spcPts val="0"/>
              </a:spcBef>
              <a:spcAft>
                <a:spcPts val="0"/>
              </a:spcAft>
              <a:buSzPts val="1620"/>
              <a:buChar char="•"/>
            </a:pPr>
            <a:r>
              <a:rPr lang="en-US"/>
              <a:t>The Purpose and Objectives of this Project</a:t>
            </a:r>
            <a:endParaRPr/>
          </a:p>
          <a:p>
            <a:pPr indent="-228600" lvl="0" marL="228600" rtl="0" algn="l">
              <a:lnSpc>
                <a:spcPct val="90000"/>
              </a:lnSpc>
              <a:spcBef>
                <a:spcPts val="1800"/>
              </a:spcBef>
              <a:spcAft>
                <a:spcPts val="0"/>
              </a:spcAft>
              <a:buSzPts val="2160"/>
              <a:buChar char="•"/>
            </a:pPr>
            <a:r>
              <a:rPr lang="en-US"/>
              <a:t>The Data</a:t>
            </a:r>
            <a:endParaRPr/>
          </a:p>
          <a:p>
            <a:pPr indent="-228600" lvl="0" marL="228600" rtl="0" algn="l">
              <a:lnSpc>
                <a:spcPct val="90000"/>
              </a:lnSpc>
              <a:spcBef>
                <a:spcPts val="1800"/>
              </a:spcBef>
              <a:spcAft>
                <a:spcPts val="0"/>
              </a:spcAft>
              <a:buSzPts val="2160"/>
              <a:buChar char="•"/>
            </a:pPr>
            <a:r>
              <a:rPr lang="en-US"/>
              <a:t>Cleaning the Data</a:t>
            </a:r>
            <a:endParaRPr/>
          </a:p>
          <a:p>
            <a:pPr indent="-228600" lvl="0" marL="228600" rtl="0" algn="l">
              <a:lnSpc>
                <a:spcPct val="90000"/>
              </a:lnSpc>
              <a:spcBef>
                <a:spcPts val="1800"/>
              </a:spcBef>
              <a:spcAft>
                <a:spcPts val="0"/>
              </a:spcAft>
              <a:buSzPts val="2160"/>
              <a:buChar char="•"/>
            </a:pPr>
            <a:r>
              <a:rPr lang="en-US"/>
              <a:t>Machine Learning Models</a:t>
            </a:r>
            <a:endParaRPr/>
          </a:p>
          <a:p>
            <a:pPr indent="-228600" lvl="0" marL="228600" rtl="0" algn="l">
              <a:lnSpc>
                <a:spcPct val="90000"/>
              </a:lnSpc>
              <a:spcBef>
                <a:spcPts val="1800"/>
              </a:spcBef>
              <a:spcAft>
                <a:spcPts val="0"/>
              </a:spcAft>
              <a:buSzPts val="2160"/>
              <a:buChar char="•"/>
            </a:pPr>
            <a:r>
              <a:rPr lang="en-US"/>
              <a:t>Flask API</a:t>
            </a:r>
            <a:endParaRPr/>
          </a:p>
          <a:p>
            <a:pPr indent="-228600" lvl="0" marL="228600" rtl="0" algn="l">
              <a:lnSpc>
                <a:spcPct val="90000"/>
              </a:lnSpc>
              <a:spcBef>
                <a:spcPts val="1800"/>
              </a:spcBef>
              <a:spcAft>
                <a:spcPts val="0"/>
              </a:spcAft>
              <a:buSzPts val="2160"/>
              <a:buChar char="•"/>
            </a:pPr>
            <a:r>
              <a:rPr lang="en-US"/>
              <a:t>Deployment</a:t>
            </a:r>
            <a:endParaRPr/>
          </a:p>
          <a:p>
            <a:pPr indent="-228600" lvl="0" marL="228600" rtl="0" algn="l">
              <a:lnSpc>
                <a:spcPct val="90000"/>
              </a:lnSpc>
              <a:spcBef>
                <a:spcPts val="1800"/>
              </a:spcBef>
              <a:spcAft>
                <a:spcPts val="0"/>
              </a:spcAft>
              <a:buSzPts val="2160"/>
              <a:buChar char="•"/>
            </a:pPr>
            <a:r>
              <a:rPr lang="en-US"/>
              <a:t>Our App</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c6be5de252_2_17"/>
          <p:cNvSpPr txBox="1"/>
          <p:nvPr>
            <p:ph type="title"/>
          </p:nvPr>
        </p:nvSpPr>
        <p:spPr>
          <a:xfrm>
            <a:off x="803525" y="332072"/>
            <a:ext cx="10058400" cy="6333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Deployment of the App With Heroku</a:t>
            </a:r>
            <a:endParaRPr/>
          </a:p>
        </p:txBody>
      </p:sp>
      <p:sp>
        <p:nvSpPr>
          <p:cNvPr id="246" name="Google Shape;246;gc6be5de252_2_17"/>
          <p:cNvSpPr txBox="1"/>
          <p:nvPr>
            <p:ph idx="1" type="body"/>
          </p:nvPr>
        </p:nvSpPr>
        <p:spPr>
          <a:xfrm>
            <a:off x="490075" y="-2896874"/>
            <a:ext cx="10058400" cy="4267200"/>
          </a:xfrm>
          <a:prstGeom prst="rect">
            <a:avLst/>
          </a:prstGeom>
        </p:spPr>
        <p:txBody>
          <a:bodyPr anchorCtr="0" anchor="t" bIns="45700" lIns="91425" spcFirstLastPara="1" rIns="91425" wrap="square" tIns="45700">
            <a:normAutofit/>
          </a:bodyPr>
          <a:lstStyle/>
          <a:p>
            <a:pPr indent="0" lvl="0" marL="0" rtl="0" algn="ctr">
              <a:spcBef>
                <a:spcPts val="1800"/>
              </a:spcBef>
              <a:spcAft>
                <a:spcPts val="0"/>
              </a:spcAft>
              <a:buNone/>
            </a:pPr>
            <a:r>
              <a:rPr b="1" lang="en-US" sz="2100">
                <a:solidFill>
                  <a:srgbClr val="000000"/>
                </a:solidFill>
                <a:latin typeface="Arial"/>
                <a:ea typeface="Arial"/>
                <a:cs typeface="Arial"/>
                <a:sym typeface="Arial"/>
              </a:rPr>
              <a:t>“Deployment</a:t>
            </a:r>
            <a:r>
              <a:rPr lang="en-US" sz="2100">
                <a:solidFill>
                  <a:srgbClr val="000000"/>
                </a:solidFill>
                <a:latin typeface="Arial"/>
                <a:ea typeface="Arial"/>
                <a:cs typeface="Arial"/>
                <a:sym typeface="Arial"/>
              </a:rPr>
              <a:t> is about moving your application from your local system to </a:t>
            </a:r>
            <a:r>
              <a:rPr b="1" lang="en-US" sz="2100">
                <a:solidFill>
                  <a:srgbClr val="000000"/>
                </a:solidFill>
                <a:latin typeface="Arial"/>
                <a:ea typeface="Arial"/>
                <a:cs typeface="Arial"/>
                <a:sym typeface="Arial"/>
              </a:rPr>
              <a:t>Heroku.”</a:t>
            </a:r>
            <a:endParaRPr sz="3300">
              <a:solidFill>
                <a:srgbClr val="000000"/>
              </a:solidFill>
            </a:endParaRPr>
          </a:p>
        </p:txBody>
      </p:sp>
      <p:pic>
        <p:nvPicPr>
          <p:cNvPr id="247" name="Google Shape;247;gc6be5de252_2_17"/>
          <p:cNvPicPr preferRelativeResize="0"/>
          <p:nvPr/>
        </p:nvPicPr>
        <p:blipFill>
          <a:blip r:embed="rId3">
            <a:alphaModFix/>
          </a:blip>
          <a:stretch>
            <a:fillRect/>
          </a:stretch>
        </p:blipFill>
        <p:spPr>
          <a:xfrm>
            <a:off x="798913" y="1255199"/>
            <a:ext cx="10594176" cy="1497250"/>
          </a:xfrm>
          <a:prstGeom prst="rect">
            <a:avLst/>
          </a:prstGeom>
          <a:noFill/>
          <a:ln>
            <a:noFill/>
          </a:ln>
        </p:spPr>
      </p:pic>
      <p:sp>
        <p:nvSpPr>
          <p:cNvPr id="248" name="Google Shape;248;gc6be5de252_2_17"/>
          <p:cNvSpPr txBox="1"/>
          <p:nvPr/>
        </p:nvSpPr>
        <p:spPr>
          <a:xfrm>
            <a:off x="3034075" y="6017150"/>
            <a:ext cx="6820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u="sng">
                <a:solidFill>
                  <a:schemeClr val="hlink"/>
                </a:solidFill>
                <a:latin typeface="Cambria"/>
                <a:ea typeface="Cambria"/>
                <a:cs typeface="Cambria"/>
                <a:sym typeface="Cambria"/>
                <a:hlinkClick r:id="rId4"/>
              </a:rPr>
              <a:t>https://breastcancer-ml-detector.herokuapp.com/</a:t>
            </a:r>
            <a:endParaRPr b="1" sz="2100">
              <a:latin typeface="Cambria"/>
              <a:ea typeface="Cambria"/>
              <a:cs typeface="Cambria"/>
              <a:sym typeface="Cambria"/>
            </a:endParaRPr>
          </a:p>
        </p:txBody>
      </p:sp>
      <p:pic>
        <p:nvPicPr>
          <p:cNvPr id="249" name="Google Shape;249;gc6be5de252_2_17"/>
          <p:cNvPicPr preferRelativeResize="0"/>
          <p:nvPr/>
        </p:nvPicPr>
        <p:blipFill>
          <a:blip r:embed="rId5">
            <a:alphaModFix/>
          </a:blip>
          <a:stretch>
            <a:fillRect/>
          </a:stretch>
        </p:blipFill>
        <p:spPr>
          <a:xfrm>
            <a:off x="1225688" y="2866750"/>
            <a:ext cx="9740625" cy="2950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c6be5de252_2_0"/>
          <p:cNvSpPr txBox="1"/>
          <p:nvPr>
            <p:ph type="title"/>
          </p:nvPr>
        </p:nvSpPr>
        <p:spPr>
          <a:xfrm>
            <a:off x="1066800" y="457522"/>
            <a:ext cx="10058400" cy="758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Final Reflections</a:t>
            </a:r>
            <a:endParaRPr/>
          </a:p>
        </p:txBody>
      </p:sp>
      <p:sp>
        <p:nvSpPr>
          <p:cNvPr id="256" name="Google Shape;256;gc6be5de252_2_0"/>
          <p:cNvSpPr txBox="1"/>
          <p:nvPr>
            <p:ph idx="1" type="body"/>
          </p:nvPr>
        </p:nvSpPr>
        <p:spPr>
          <a:xfrm>
            <a:off x="1066800" y="1441100"/>
            <a:ext cx="10058400" cy="4990500"/>
          </a:xfrm>
          <a:prstGeom prst="rect">
            <a:avLst/>
          </a:prstGeom>
        </p:spPr>
        <p:txBody>
          <a:bodyPr anchorCtr="0" anchor="t" bIns="45700" lIns="91425" spcFirstLastPara="1" rIns="91425" wrap="square" tIns="45700">
            <a:normAutofit fontScale="92500" lnSpcReduction="10000"/>
          </a:bodyPr>
          <a:lstStyle/>
          <a:p>
            <a:pPr indent="-323754" lvl="0" marL="457200" rtl="0" algn="l">
              <a:spcBef>
                <a:spcPts val="1800"/>
              </a:spcBef>
              <a:spcAft>
                <a:spcPts val="0"/>
              </a:spcAft>
              <a:buSzPct val="67500"/>
              <a:buChar char="•"/>
            </a:pPr>
            <a:r>
              <a:rPr lang="en-US"/>
              <a:t>The best accuracy score we got was 95%. However, </a:t>
            </a:r>
            <a:r>
              <a:rPr lang="en-US"/>
              <a:t>because</a:t>
            </a:r>
            <a:r>
              <a:rPr lang="en-US"/>
              <a:t> we are dealing with lives we would love to have an accuracy as close to 100% as possible so a little more tuning would be necessary.</a:t>
            </a:r>
            <a:endParaRPr/>
          </a:p>
          <a:p>
            <a:pPr indent="0" lvl="0" marL="457200" rtl="0" algn="l">
              <a:spcBef>
                <a:spcPts val="1800"/>
              </a:spcBef>
              <a:spcAft>
                <a:spcPts val="0"/>
              </a:spcAft>
              <a:buNone/>
            </a:pPr>
            <a:r>
              <a:t/>
            </a:r>
            <a:endParaRPr/>
          </a:p>
          <a:p>
            <a:pPr indent="-323754" lvl="0" marL="457200" rtl="0" algn="l">
              <a:spcBef>
                <a:spcPts val="1800"/>
              </a:spcBef>
              <a:spcAft>
                <a:spcPts val="0"/>
              </a:spcAft>
              <a:buSzPct val="67500"/>
              <a:buChar char="•"/>
            </a:pPr>
            <a:r>
              <a:rPr lang="en-US"/>
              <a:t> As with all projects, we wish we had more time to do more with our app.</a:t>
            </a:r>
            <a:endParaRPr/>
          </a:p>
          <a:p>
            <a:pPr indent="0" lvl="0" marL="457200" rtl="0" algn="l">
              <a:spcBef>
                <a:spcPts val="1800"/>
              </a:spcBef>
              <a:spcAft>
                <a:spcPts val="0"/>
              </a:spcAft>
              <a:buNone/>
            </a:pPr>
            <a:r>
              <a:t/>
            </a:r>
            <a:endParaRPr/>
          </a:p>
          <a:p>
            <a:pPr indent="-323754" lvl="0" marL="457200" rtl="0" algn="l">
              <a:spcBef>
                <a:spcPts val="1800"/>
              </a:spcBef>
              <a:spcAft>
                <a:spcPts val="0"/>
              </a:spcAft>
              <a:buSzPct val="67500"/>
              <a:buChar char="•"/>
            </a:pPr>
            <a:r>
              <a:rPr lang="en-US"/>
              <a:t>We would add more resources to our app and try and use more libraries like Leaflet or Plotly to really enhance the app and make it more user-friendly.</a:t>
            </a:r>
            <a:endParaRPr/>
          </a:p>
          <a:p>
            <a:pPr indent="0" lvl="0" marL="457200" rtl="0" algn="l">
              <a:spcBef>
                <a:spcPts val="1800"/>
              </a:spcBef>
              <a:spcAft>
                <a:spcPts val="0"/>
              </a:spcAft>
              <a:buNone/>
            </a:pPr>
            <a:r>
              <a:t/>
            </a:r>
            <a:endParaRPr/>
          </a:p>
          <a:p>
            <a:pPr indent="-323754" lvl="0" marL="457200" rtl="0" algn="l">
              <a:spcBef>
                <a:spcPts val="1800"/>
              </a:spcBef>
              <a:spcAft>
                <a:spcPts val="0"/>
              </a:spcAft>
              <a:buSzPct val="67500"/>
              <a:buChar char="•"/>
            </a:pPr>
            <a:r>
              <a:rPr lang="en-US"/>
              <a:t>We like to improve our app more visually with HTML and D3</a:t>
            </a:r>
            <a:endParaRPr/>
          </a:p>
          <a:p>
            <a:pPr indent="0" lvl="0" marL="0" rtl="0" algn="l">
              <a:spcBef>
                <a:spcPts val="18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c6be5de252_2_5"/>
          <p:cNvSpPr txBox="1"/>
          <p:nvPr>
            <p:ph type="title"/>
          </p:nvPr>
        </p:nvSpPr>
        <p:spPr>
          <a:xfrm>
            <a:off x="1066800" y="457522"/>
            <a:ext cx="10058400" cy="6582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Resources</a:t>
            </a:r>
            <a:endParaRPr/>
          </a:p>
        </p:txBody>
      </p:sp>
      <p:sp>
        <p:nvSpPr>
          <p:cNvPr id="263" name="Google Shape;263;gc6be5de252_2_5"/>
          <p:cNvSpPr txBox="1"/>
          <p:nvPr>
            <p:ph idx="1" type="body"/>
          </p:nvPr>
        </p:nvSpPr>
        <p:spPr>
          <a:xfrm>
            <a:off x="1066800" y="1428576"/>
            <a:ext cx="10058400" cy="4267200"/>
          </a:xfrm>
          <a:prstGeom prst="rect">
            <a:avLst/>
          </a:prstGeom>
        </p:spPr>
        <p:txBody>
          <a:bodyPr anchorCtr="0" anchor="t" bIns="45700" lIns="91425" spcFirstLastPara="1" rIns="91425" wrap="square" tIns="45700">
            <a:normAutofit/>
          </a:bodyPr>
          <a:lstStyle/>
          <a:p>
            <a:pPr indent="0" lvl="0" marL="0" rtl="0" algn="l">
              <a:lnSpc>
                <a:spcPct val="125000"/>
              </a:lnSpc>
              <a:spcBef>
                <a:spcPts val="0"/>
              </a:spcBef>
              <a:spcAft>
                <a:spcPts val="0"/>
              </a:spcAft>
              <a:buNone/>
            </a:pPr>
            <a:r>
              <a:t/>
            </a:r>
            <a:endParaRPr sz="1400">
              <a:solidFill>
                <a:srgbClr val="000000"/>
              </a:solidFill>
            </a:endParaRPr>
          </a:p>
          <a:p>
            <a:pPr indent="0" lvl="0" marL="457200" rtl="0" algn="l">
              <a:lnSpc>
                <a:spcPct val="125000"/>
              </a:lnSpc>
              <a:spcBef>
                <a:spcPts val="600"/>
              </a:spcBef>
              <a:spcAft>
                <a:spcPts val="0"/>
              </a:spcAft>
              <a:buNone/>
            </a:pPr>
            <a:r>
              <a:rPr lang="en-US" sz="1900">
                <a:solidFill>
                  <a:schemeClr val="dk2"/>
                </a:solidFill>
              </a:rPr>
              <a:t>Breast Cancer Wisconsin (Diagnostic) Data Set</a:t>
            </a:r>
            <a:endParaRPr sz="1900">
              <a:solidFill>
                <a:srgbClr val="000000"/>
              </a:solidFill>
              <a:latin typeface="Lato"/>
              <a:ea typeface="Lato"/>
              <a:cs typeface="Lato"/>
              <a:sym typeface="Lato"/>
            </a:endParaRPr>
          </a:p>
          <a:p>
            <a:pPr indent="-349250" lvl="0" marL="914400" rtl="0" algn="l">
              <a:lnSpc>
                <a:spcPct val="125000"/>
              </a:lnSpc>
              <a:spcBef>
                <a:spcPts val="600"/>
              </a:spcBef>
              <a:spcAft>
                <a:spcPts val="0"/>
              </a:spcAft>
              <a:buClr>
                <a:srgbClr val="000000"/>
              </a:buClr>
              <a:buSzPts val="1900"/>
              <a:buFont typeface="Lato"/>
              <a:buAutoNum type="alphaLcPeriod"/>
            </a:pPr>
            <a:r>
              <a:rPr lang="en-US" sz="1900" u="sng">
                <a:solidFill>
                  <a:schemeClr val="hlink"/>
                </a:solidFill>
                <a:latin typeface="Lato"/>
                <a:ea typeface="Lato"/>
                <a:cs typeface="Lato"/>
                <a:sym typeface="Lato"/>
                <a:hlinkClick r:id="rId3"/>
              </a:rPr>
              <a:t>Breast Cancer Wisconsin (Diagnostic) Data Set</a:t>
            </a:r>
            <a:endParaRPr sz="1900" u="sng">
              <a:solidFill>
                <a:srgbClr val="0000FF"/>
              </a:solidFill>
              <a:latin typeface="Lato"/>
              <a:ea typeface="Lato"/>
              <a:cs typeface="Lato"/>
              <a:sym typeface="Lato"/>
            </a:endParaRPr>
          </a:p>
          <a:p>
            <a:pPr indent="457200" lvl="0" marL="457200" rtl="0" algn="l">
              <a:lnSpc>
                <a:spcPct val="115000"/>
              </a:lnSpc>
              <a:spcBef>
                <a:spcPts val="600"/>
              </a:spcBef>
              <a:spcAft>
                <a:spcPts val="0"/>
              </a:spcAft>
              <a:buClr>
                <a:schemeClr val="dk2"/>
              </a:buClr>
              <a:buSzPts val="1100"/>
              <a:buFont typeface="Arial"/>
              <a:buNone/>
            </a:pPr>
            <a:r>
              <a:rPr lang="en-US" sz="1900">
                <a:solidFill>
                  <a:srgbClr val="000000"/>
                </a:solidFill>
                <a:latin typeface="Lato"/>
                <a:ea typeface="Lato"/>
                <a:cs typeface="Lato"/>
                <a:sym typeface="Lato"/>
              </a:rPr>
              <a:t>i.  569   Rows</a:t>
            </a:r>
            <a:endParaRPr sz="1900">
              <a:solidFill>
                <a:srgbClr val="000000"/>
              </a:solidFill>
              <a:latin typeface="Lato"/>
              <a:ea typeface="Lato"/>
              <a:cs typeface="Lato"/>
              <a:sym typeface="Lato"/>
            </a:endParaRPr>
          </a:p>
          <a:p>
            <a:pPr indent="457200" lvl="0" marL="457200" rtl="0" algn="l">
              <a:lnSpc>
                <a:spcPct val="115000"/>
              </a:lnSpc>
              <a:spcBef>
                <a:spcPts val="0"/>
              </a:spcBef>
              <a:spcAft>
                <a:spcPts val="0"/>
              </a:spcAft>
              <a:buNone/>
            </a:pPr>
            <a:r>
              <a:rPr lang="en-US" sz="1900">
                <a:solidFill>
                  <a:srgbClr val="000000"/>
                </a:solidFill>
                <a:latin typeface="Lato"/>
                <a:ea typeface="Lato"/>
                <a:cs typeface="Lato"/>
                <a:sym typeface="Lato"/>
              </a:rPr>
              <a:t>ii.  32 Columns </a:t>
            </a:r>
            <a:endParaRPr sz="1900">
              <a:solidFill>
                <a:srgbClr val="000000"/>
              </a:solidFill>
              <a:latin typeface="Lato"/>
              <a:ea typeface="Lato"/>
              <a:cs typeface="Lato"/>
              <a:sym typeface="Lato"/>
            </a:endParaRPr>
          </a:p>
          <a:p>
            <a:pPr indent="457200" lvl="0" marL="457200" rtl="0" algn="l">
              <a:lnSpc>
                <a:spcPct val="115000"/>
              </a:lnSpc>
              <a:spcBef>
                <a:spcPts val="0"/>
              </a:spcBef>
              <a:spcAft>
                <a:spcPts val="0"/>
              </a:spcAft>
              <a:buNone/>
            </a:pPr>
            <a:r>
              <a:t/>
            </a:r>
            <a:endParaRPr sz="1400">
              <a:solidFill>
                <a:srgbClr val="000000"/>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t/>
            </a:r>
            <a:endParaRPr sz="1400">
              <a:solidFill>
                <a:srgbClr val="000000"/>
              </a:solidFill>
              <a:latin typeface="Lato"/>
              <a:ea typeface="Lato"/>
              <a:cs typeface="Lato"/>
              <a:sym typeface="Lato"/>
            </a:endParaRPr>
          </a:p>
          <a:p>
            <a:pPr indent="0" lvl="0" marL="0" rtl="0" algn="l">
              <a:spcBef>
                <a:spcPts val="1800"/>
              </a:spcBef>
              <a:spcAft>
                <a:spcPts val="0"/>
              </a:spcAft>
              <a:buNone/>
            </a:pPr>
            <a:r>
              <a:t/>
            </a:r>
            <a:endParaRPr>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c73fd60199_0_3"/>
          <p:cNvSpPr txBox="1"/>
          <p:nvPr>
            <p:ph type="title"/>
          </p:nvPr>
        </p:nvSpPr>
        <p:spPr>
          <a:xfrm>
            <a:off x="1066800" y="457518"/>
            <a:ext cx="10058400" cy="1188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Questions?</a:t>
            </a:r>
            <a:endParaRPr/>
          </a:p>
        </p:txBody>
      </p:sp>
      <p:sp>
        <p:nvSpPr>
          <p:cNvPr id="270" name="Google Shape;270;gc73fd60199_0_3"/>
          <p:cNvSpPr txBox="1"/>
          <p:nvPr>
            <p:ph idx="1" type="body"/>
          </p:nvPr>
        </p:nvSpPr>
        <p:spPr>
          <a:xfrm>
            <a:off x="1066800" y="1905001"/>
            <a:ext cx="10058400" cy="4267200"/>
          </a:xfrm>
          <a:prstGeom prst="rect">
            <a:avLst/>
          </a:prstGeom>
        </p:spPr>
        <p:txBody>
          <a:bodyPr anchorCtr="0" anchor="t" bIns="45700" lIns="91425" spcFirstLastPara="1" rIns="91425" wrap="square" tIns="45700">
            <a:normAutofit/>
          </a:bodyPr>
          <a:lstStyle/>
          <a:p>
            <a:pPr indent="-331470" lvl="0" marL="457200" rtl="0" algn="l">
              <a:spcBef>
                <a:spcPts val="1800"/>
              </a:spcBef>
              <a:spcAft>
                <a:spcPts val="0"/>
              </a:spcAft>
              <a:buSzPts val="1620"/>
              <a:buChar char="•"/>
            </a:pPr>
            <a:r>
              <a:rPr lang="en-US"/>
              <a:t>Thank you for 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3"/>
          <p:cNvSpPr txBox="1"/>
          <p:nvPr>
            <p:ph type="title"/>
          </p:nvPr>
        </p:nvSpPr>
        <p:spPr>
          <a:xfrm>
            <a:off x="1066800" y="457518"/>
            <a:ext cx="10058400" cy="546529"/>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962F56"/>
              </a:buClr>
              <a:buSzPct val="100000"/>
              <a:buFont typeface="Cambria"/>
              <a:buNone/>
            </a:pPr>
            <a:r>
              <a:rPr lang="en-US"/>
              <a:t>The Facts About Breast Cancer </a:t>
            </a:r>
            <a:endParaRPr/>
          </a:p>
        </p:txBody>
      </p:sp>
      <p:sp>
        <p:nvSpPr>
          <p:cNvPr id="92" name="Google Shape;92;p3"/>
          <p:cNvSpPr txBox="1"/>
          <p:nvPr>
            <p:ph idx="1" type="body"/>
          </p:nvPr>
        </p:nvSpPr>
        <p:spPr>
          <a:xfrm>
            <a:off x="1192306" y="1295399"/>
            <a:ext cx="10058400" cy="53205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160"/>
              <a:buChar char="•"/>
            </a:pPr>
            <a:r>
              <a:rPr b="0" i="1" lang="en-US">
                <a:solidFill>
                  <a:srgbClr val="FFFFFF"/>
                </a:solidFill>
                <a:latin typeface="Cambria"/>
                <a:ea typeface="Cambria"/>
                <a:cs typeface="Cambria"/>
                <a:sym typeface="Cambria"/>
              </a:rPr>
              <a:t> </a:t>
            </a:r>
            <a:r>
              <a:rPr b="0" i="1" lang="en-US" sz="2000" u="sng" strike="noStrike">
                <a:solidFill>
                  <a:srgbClr val="838383"/>
                </a:solidFill>
                <a:latin typeface="Cambria"/>
                <a:ea typeface="Cambria"/>
                <a:cs typeface="Cambria"/>
                <a:sym typeface="Cambria"/>
                <a:hlinkClick r:id="rId3">
                  <a:extLst>
                    <a:ext uri="{A12FA001-AC4F-418D-AE19-62706E023703}">
                      <ahyp:hlinkClr val="tx"/>
                    </a:ext>
                  </a:extLst>
                </a:hlinkClick>
              </a:rPr>
              <a:t>CDC (Center for Disease Control)</a:t>
            </a:r>
            <a:r>
              <a:rPr b="0" i="1" lang="en-US" sz="2000">
                <a:solidFill>
                  <a:srgbClr val="FFFFFF"/>
                </a:solidFill>
                <a:latin typeface="Cambria"/>
                <a:ea typeface="Cambria"/>
                <a:cs typeface="Cambria"/>
                <a:sym typeface="Cambria"/>
              </a:rPr>
              <a:t> </a:t>
            </a:r>
            <a:r>
              <a:rPr b="0" i="1" lang="en-US" sz="2000">
                <a:latin typeface="Cambria"/>
                <a:ea typeface="Cambria"/>
                <a:cs typeface="Cambria"/>
                <a:sym typeface="Cambria"/>
              </a:rPr>
              <a:t>:“Breast cancer</a:t>
            </a:r>
            <a:r>
              <a:rPr b="0" i="0" lang="en-US" sz="2000">
                <a:latin typeface="Cambria"/>
                <a:ea typeface="Cambria"/>
                <a:cs typeface="Cambria"/>
                <a:sym typeface="Cambria"/>
              </a:rPr>
              <a:t> is a disease in which cells in the breast grow out of control. There are different kinds of breast cancer. The kind of breast cancer depends on which cells in the breast turn into cancer.</a:t>
            </a:r>
            <a:endParaRPr sz="2000"/>
          </a:p>
          <a:p>
            <a:pPr indent="-228600" lvl="0" marL="228600" rtl="0" algn="l">
              <a:lnSpc>
                <a:spcPct val="90000"/>
              </a:lnSpc>
              <a:spcBef>
                <a:spcPts val="1800"/>
              </a:spcBef>
              <a:spcAft>
                <a:spcPts val="0"/>
              </a:spcAft>
              <a:buSzPts val="1800"/>
              <a:buChar char="•"/>
            </a:pPr>
            <a:r>
              <a:rPr b="0" i="0" lang="en-US" sz="2000">
                <a:latin typeface="Cambria"/>
                <a:ea typeface="Cambria"/>
                <a:cs typeface="Cambria"/>
                <a:sym typeface="Cambria"/>
              </a:rPr>
              <a:t>Every 2 minutes, a woman is diagnosed with breast cancer in the US.</a:t>
            </a:r>
            <a:endParaRPr/>
          </a:p>
          <a:p>
            <a:pPr indent="-228600" lvl="0" marL="228600" rtl="0" algn="l">
              <a:lnSpc>
                <a:spcPct val="90000"/>
              </a:lnSpc>
              <a:spcBef>
                <a:spcPts val="1800"/>
              </a:spcBef>
              <a:spcAft>
                <a:spcPts val="0"/>
              </a:spcAft>
              <a:buSzPts val="1800"/>
              <a:buChar char="•"/>
            </a:pPr>
            <a:r>
              <a:rPr i="0" lang="en-US" sz="2000">
                <a:latin typeface="Cambria"/>
                <a:ea typeface="Cambria"/>
                <a:cs typeface="Cambria"/>
                <a:sym typeface="Cambria"/>
              </a:rPr>
              <a:t>In the US, 1 in 8 women will be diagnosed with breast cancer in their lifetime.</a:t>
            </a:r>
            <a:endParaRPr/>
          </a:p>
          <a:p>
            <a:pPr indent="-228600" lvl="0" marL="228600" rtl="0" algn="l">
              <a:lnSpc>
                <a:spcPct val="90000"/>
              </a:lnSpc>
              <a:spcBef>
                <a:spcPts val="1800"/>
              </a:spcBef>
              <a:spcAft>
                <a:spcPts val="0"/>
              </a:spcAft>
              <a:buSzPts val="1800"/>
              <a:buChar char="•"/>
            </a:pPr>
            <a:r>
              <a:rPr b="0" i="0" lang="en-US" sz="2000">
                <a:latin typeface="Cambria"/>
                <a:ea typeface="Cambria"/>
                <a:cs typeface="Cambria"/>
                <a:sym typeface="Cambria"/>
              </a:rPr>
              <a:t>Each year it is estimated that over 220,000 women in the United States will be diagnosed with breast cancer and more than 40,000 will die.</a:t>
            </a:r>
            <a:endParaRPr/>
          </a:p>
          <a:p>
            <a:pPr indent="-228600" lvl="0" marL="228600" rtl="0" algn="l">
              <a:lnSpc>
                <a:spcPct val="90000"/>
              </a:lnSpc>
              <a:spcBef>
                <a:spcPts val="1800"/>
              </a:spcBef>
              <a:spcAft>
                <a:spcPts val="0"/>
              </a:spcAft>
              <a:buSzPts val="1800"/>
              <a:buChar char="•"/>
            </a:pPr>
            <a:r>
              <a:rPr b="0" i="0" lang="en-US" sz="2000">
                <a:latin typeface="Cambria"/>
                <a:ea typeface="Cambria"/>
                <a:cs typeface="Cambria"/>
                <a:sym typeface="Cambria"/>
              </a:rPr>
              <a:t>A man’s lifetime risk of breast cancer is about 1 in 1,000.</a:t>
            </a:r>
            <a:endParaRPr/>
          </a:p>
          <a:p>
            <a:pPr indent="-228600" lvl="0" marL="228600" rtl="0" algn="l">
              <a:lnSpc>
                <a:spcPct val="90000"/>
              </a:lnSpc>
              <a:spcBef>
                <a:spcPts val="1800"/>
              </a:spcBef>
              <a:spcAft>
                <a:spcPts val="0"/>
              </a:spcAft>
              <a:buSzPts val="1800"/>
              <a:buChar char="•"/>
            </a:pPr>
            <a:r>
              <a:rPr b="0" i="0" lang="en-US" sz="2000">
                <a:latin typeface="Cambria"/>
                <a:ea typeface="Cambria"/>
                <a:cs typeface="Cambria"/>
                <a:sym typeface="Cambria"/>
              </a:rPr>
              <a:t>Women who get regularly screened for breast cancer have a 47% lower risk of dying from the disease compared to those who don’t.</a:t>
            </a:r>
            <a:endParaRPr/>
          </a:p>
          <a:p>
            <a:pPr indent="-228600" lvl="0" marL="228600" rtl="0" algn="l">
              <a:lnSpc>
                <a:spcPct val="90000"/>
              </a:lnSpc>
              <a:spcBef>
                <a:spcPts val="1800"/>
              </a:spcBef>
              <a:spcAft>
                <a:spcPts val="0"/>
              </a:spcAft>
              <a:buSzPts val="1800"/>
              <a:buChar char="•"/>
            </a:pPr>
            <a:r>
              <a:rPr b="0" i="0" lang="en-US" sz="2000">
                <a:latin typeface="Cambria"/>
                <a:ea typeface="Cambria"/>
                <a:cs typeface="Cambria"/>
                <a:sym typeface="Cambria"/>
              </a:rPr>
              <a:t>Breast cancer deaths have been declining since 1990 thanks to early detection, better screening, increased awareness, and new treatment options.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c4509c6278_0_1"/>
          <p:cNvSpPr txBox="1"/>
          <p:nvPr>
            <p:ph type="title"/>
          </p:nvPr>
        </p:nvSpPr>
        <p:spPr>
          <a:xfrm>
            <a:off x="1066800" y="457523"/>
            <a:ext cx="10058400" cy="9141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The Purpose and Objective </a:t>
            </a:r>
            <a:endParaRPr/>
          </a:p>
        </p:txBody>
      </p:sp>
      <p:sp>
        <p:nvSpPr>
          <p:cNvPr id="99" name="Google Shape;99;gc4509c6278_0_1"/>
          <p:cNvSpPr txBox="1"/>
          <p:nvPr>
            <p:ph idx="1" type="body"/>
          </p:nvPr>
        </p:nvSpPr>
        <p:spPr>
          <a:xfrm>
            <a:off x="1066800" y="1905001"/>
            <a:ext cx="10058400" cy="4267200"/>
          </a:xfrm>
          <a:prstGeom prst="rect">
            <a:avLst/>
          </a:prstGeom>
        </p:spPr>
        <p:txBody>
          <a:bodyPr anchorCtr="0" anchor="t" bIns="45700" lIns="91425" spcFirstLastPara="1" rIns="91425" wrap="square" tIns="45700">
            <a:noAutofit/>
          </a:bodyPr>
          <a:lstStyle/>
          <a:p>
            <a:pPr indent="0" lvl="0" marL="0" rtl="0" algn="ctr">
              <a:spcBef>
                <a:spcPts val="1800"/>
              </a:spcBef>
              <a:spcAft>
                <a:spcPts val="0"/>
              </a:spcAft>
              <a:buSzPts val="688"/>
              <a:buNone/>
            </a:pPr>
            <a:r>
              <a:rPr lang="en-US" sz="2000"/>
              <a:t>The purpose of this project is to create an ‘Application Detector’ which would help in the early diagnosis of breast cancer. </a:t>
            </a:r>
            <a:endParaRPr sz="2000"/>
          </a:p>
          <a:p>
            <a:pPr indent="0" lvl="0" marL="0" rtl="0" algn="ctr">
              <a:spcBef>
                <a:spcPts val="1800"/>
              </a:spcBef>
              <a:spcAft>
                <a:spcPts val="0"/>
              </a:spcAft>
              <a:buSzPts val="688"/>
              <a:buNone/>
            </a:pPr>
            <a:r>
              <a:t/>
            </a:r>
            <a:endParaRPr sz="2000"/>
          </a:p>
          <a:p>
            <a:pPr indent="0" lvl="0" marL="0" rtl="0" algn="ctr">
              <a:spcBef>
                <a:spcPts val="1800"/>
              </a:spcBef>
              <a:spcAft>
                <a:spcPts val="0"/>
              </a:spcAft>
              <a:buSzPts val="688"/>
              <a:buNone/>
            </a:pPr>
            <a:r>
              <a:rPr lang="en-US" sz="2000"/>
              <a:t>The objective of this project is to classify whether the user’s tumor is benign or malignant. </a:t>
            </a:r>
            <a:endParaRPr sz="2000"/>
          </a:p>
          <a:p>
            <a:pPr indent="0" lvl="0" marL="0" rtl="0" algn="l">
              <a:spcBef>
                <a:spcPts val="1800"/>
              </a:spcBef>
              <a:spcAft>
                <a:spcPts val="0"/>
              </a:spcAft>
              <a:buSzPts val="688"/>
              <a:buNone/>
            </a:pPr>
            <a:r>
              <a:t/>
            </a:r>
            <a:endParaRPr sz="2000"/>
          </a:p>
          <a:p>
            <a:pPr indent="0" lvl="0" marL="0" rtl="0" algn="ctr">
              <a:spcBef>
                <a:spcPts val="1800"/>
              </a:spcBef>
              <a:spcAft>
                <a:spcPts val="0"/>
              </a:spcAft>
              <a:buSzPts val="688"/>
              <a:buNone/>
            </a:pPr>
            <a:r>
              <a:rPr lang="en-US" sz="2000"/>
              <a:t>Early detection is the best prevention.</a:t>
            </a:r>
            <a:endParaRPr sz="2000"/>
          </a:p>
          <a:p>
            <a:pPr indent="0" lvl="0" marL="0" rtl="0" algn="ctr">
              <a:spcBef>
                <a:spcPts val="1800"/>
              </a:spcBef>
              <a:spcAft>
                <a:spcPts val="0"/>
              </a:spcAft>
              <a:buSzPts val="688"/>
              <a:buNone/>
            </a:pPr>
            <a:r>
              <a:rPr lang="en-US" sz="2000"/>
              <a:t>This project would help significantly in increasing the prognosis and chance of survival.  </a:t>
            </a:r>
            <a:endParaRPr sz="2000"/>
          </a:p>
          <a:p>
            <a:pPr indent="0" lvl="0" marL="0" rtl="0" algn="ctr">
              <a:spcBef>
                <a:spcPts val="1800"/>
              </a:spcBef>
              <a:spcAft>
                <a:spcPts val="0"/>
              </a:spcAft>
              <a:buClr>
                <a:schemeClr val="dk2"/>
              </a:buClr>
              <a:buSzPts val="688"/>
              <a:buFont typeface="Arial"/>
              <a:buNone/>
            </a:pPr>
            <a:r>
              <a:rPr lang="en-US" sz="2000"/>
              <a:t>In addition, proper classification of the tumors can also prevent the patient from undergoing unnecessary treatments.</a:t>
            </a:r>
            <a:endParaRPr sz="2000"/>
          </a:p>
          <a:p>
            <a:pPr indent="0" lvl="0" marL="0" rtl="0" algn="l">
              <a:spcBef>
                <a:spcPts val="1800"/>
              </a:spcBef>
              <a:spcAft>
                <a:spcPts val="0"/>
              </a:spcAft>
              <a:buSzPts val="688"/>
              <a:buNone/>
            </a:pPr>
            <a:r>
              <a:t/>
            </a:r>
            <a:endParaRPr sz="1700"/>
          </a:p>
          <a:p>
            <a:pPr indent="0" lvl="0" marL="0" rtl="0" algn="l">
              <a:spcBef>
                <a:spcPts val="1800"/>
              </a:spcBef>
              <a:spcAft>
                <a:spcPts val="0"/>
              </a:spcAft>
              <a:buSzPts val="688"/>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c4509c6278_0_8"/>
          <p:cNvSpPr txBox="1"/>
          <p:nvPr>
            <p:ph type="title"/>
          </p:nvPr>
        </p:nvSpPr>
        <p:spPr>
          <a:xfrm>
            <a:off x="1066800" y="457518"/>
            <a:ext cx="10058400" cy="1188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Methodology</a:t>
            </a:r>
            <a:endParaRPr/>
          </a:p>
        </p:txBody>
      </p:sp>
      <p:sp>
        <p:nvSpPr>
          <p:cNvPr id="106" name="Google Shape;106;gc4509c6278_0_8"/>
          <p:cNvSpPr txBox="1"/>
          <p:nvPr>
            <p:ph idx="1" type="body"/>
          </p:nvPr>
        </p:nvSpPr>
        <p:spPr>
          <a:xfrm>
            <a:off x="1066800" y="1905001"/>
            <a:ext cx="10058400" cy="1089600"/>
          </a:xfrm>
          <a:prstGeom prst="rect">
            <a:avLst/>
          </a:prstGeom>
        </p:spPr>
        <p:txBody>
          <a:bodyPr anchorCtr="0" anchor="t" bIns="45700" lIns="91425" spcFirstLastPara="1" rIns="91425" wrap="square" tIns="45700">
            <a:spAutoFit/>
          </a:bodyPr>
          <a:lstStyle/>
          <a:p>
            <a:pPr indent="0" lvl="0" marL="0" rtl="0" algn="ctr">
              <a:spcBef>
                <a:spcPts val="1800"/>
              </a:spcBef>
              <a:spcAft>
                <a:spcPts val="0"/>
              </a:spcAft>
              <a:buNone/>
            </a:pPr>
            <a:r>
              <a:rPr lang="en-US"/>
              <a:t>We would be using </a:t>
            </a:r>
            <a:r>
              <a:rPr lang="en-US"/>
              <a:t>Machine</a:t>
            </a:r>
            <a:r>
              <a:rPr lang="en-US"/>
              <a:t> L</a:t>
            </a:r>
            <a:r>
              <a:rPr lang="en-US"/>
              <a:t>earning</a:t>
            </a:r>
            <a:r>
              <a:rPr lang="en-US"/>
              <a:t> Classification Methods which would help us fit a function that would predict the </a:t>
            </a:r>
            <a:r>
              <a:rPr lang="en-US"/>
              <a:t>discrete</a:t>
            </a:r>
            <a:r>
              <a:rPr lang="en-US"/>
              <a:t> diagnosis benign or malignant for every new input.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c616974ffb_0_5"/>
          <p:cNvSpPr txBox="1"/>
          <p:nvPr>
            <p:ph type="title"/>
          </p:nvPr>
        </p:nvSpPr>
        <p:spPr>
          <a:xfrm>
            <a:off x="1066800" y="457523"/>
            <a:ext cx="10058400" cy="900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Disclaimer</a:t>
            </a:r>
            <a:endParaRPr/>
          </a:p>
        </p:txBody>
      </p:sp>
      <p:sp>
        <p:nvSpPr>
          <p:cNvPr id="113" name="Google Shape;113;gc616974ffb_0_5"/>
          <p:cNvSpPr txBox="1"/>
          <p:nvPr>
            <p:ph idx="1" type="body"/>
          </p:nvPr>
        </p:nvSpPr>
        <p:spPr>
          <a:xfrm>
            <a:off x="1066800" y="1905001"/>
            <a:ext cx="10058400" cy="42672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rPr lang="en-US"/>
              <a:t>We, as the creators of this app, did extensive research to add to the </a:t>
            </a:r>
            <a:r>
              <a:rPr lang="en-US"/>
              <a:t>validity of this application.  Our hopes for this app are that it is more for exploration and insight rather than a final decision maker on handling health issues associated with the app.  We suggest you seek out additional resources and a doctor’s opinion for further guidance.</a:t>
            </a:r>
            <a:endParaRPr/>
          </a:p>
          <a:p>
            <a:pPr indent="0" lvl="0" marL="0" rtl="0" algn="ctr">
              <a:spcBef>
                <a:spcPts val="1800"/>
              </a:spcBef>
              <a:spcAft>
                <a:spcPts val="0"/>
              </a:spcAft>
              <a:buNone/>
            </a:pPr>
            <a:r>
              <a:rPr lang="en-US">
                <a:solidFill>
                  <a:srgbClr val="FF0000"/>
                </a:solidFill>
              </a:rPr>
              <a:t>*Kindly note this Detector Application is not a medical diagnosis. </a:t>
            </a:r>
            <a:endParaRPr>
              <a:solidFill>
                <a:srgbClr val="FF0000"/>
              </a:solidFill>
            </a:endParaRPr>
          </a:p>
          <a:p>
            <a:pPr indent="0" lvl="0" marL="0" rtl="0" algn="ctr">
              <a:spcBef>
                <a:spcPts val="1800"/>
              </a:spcBef>
              <a:spcAft>
                <a:spcPts val="0"/>
              </a:spcAft>
              <a:buNone/>
            </a:pPr>
            <a:r>
              <a:rPr lang="en-US">
                <a:solidFill>
                  <a:srgbClr val="FF0000"/>
                </a:solidFill>
              </a:rPr>
              <a:t>*If you have a tumor please see the doctor.</a:t>
            </a:r>
            <a:endParaRPr>
              <a:solidFill>
                <a:srgbClr val="FF0000"/>
              </a:solidFill>
            </a:endParaRPr>
          </a:p>
        </p:txBody>
      </p:sp>
      <p:pic>
        <p:nvPicPr>
          <p:cNvPr id="114" name="Google Shape;114;gc616974ffb_0_5"/>
          <p:cNvPicPr preferRelativeResize="0"/>
          <p:nvPr/>
        </p:nvPicPr>
        <p:blipFill>
          <a:blip r:embed="rId3">
            <a:alphaModFix/>
          </a:blip>
          <a:stretch>
            <a:fillRect/>
          </a:stretch>
        </p:blipFill>
        <p:spPr>
          <a:xfrm>
            <a:off x="5379100" y="4907901"/>
            <a:ext cx="1107225" cy="122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title"/>
          </p:nvPr>
        </p:nvSpPr>
        <p:spPr>
          <a:xfrm>
            <a:off x="1066800" y="457518"/>
            <a:ext cx="10058400" cy="67203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3600"/>
              <a:buFont typeface="Cambria"/>
              <a:buNone/>
            </a:pPr>
            <a:r>
              <a:rPr lang="en-US"/>
              <a:t>The Data </a:t>
            </a:r>
            <a:endParaRPr/>
          </a:p>
        </p:txBody>
      </p:sp>
      <p:sp>
        <p:nvSpPr>
          <p:cNvPr id="120" name="Google Shape;120;p4"/>
          <p:cNvSpPr txBox="1"/>
          <p:nvPr>
            <p:ph idx="1" type="body"/>
          </p:nvPr>
        </p:nvSpPr>
        <p:spPr>
          <a:xfrm>
            <a:off x="1066800" y="1295400"/>
            <a:ext cx="10058400" cy="5105082"/>
          </a:xfrm>
          <a:prstGeom prst="rect">
            <a:avLst/>
          </a:prstGeom>
          <a:noFill/>
          <a:ln>
            <a:noFill/>
          </a:ln>
        </p:spPr>
        <p:txBody>
          <a:bodyPr anchorCtr="0" anchor="t" bIns="45700" lIns="91425" spcFirstLastPara="1" rIns="91425" wrap="square" tIns="45700">
            <a:normAutofit fontScale="62500" lnSpcReduction="20000"/>
          </a:bodyPr>
          <a:lstStyle/>
          <a:p>
            <a:pPr indent="-165913" lvl="0" marL="228600" rtl="0" algn="just">
              <a:lnSpc>
                <a:spcPct val="150000"/>
              </a:lnSpc>
              <a:spcBef>
                <a:spcPts val="0"/>
              </a:spcBef>
              <a:spcAft>
                <a:spcPts val="0"/>
              </a:spcAft>
              <a:buSzPct val="90000"/>
              <a:buFont typeface="Cambria"/>
              <a:buChar char="•"/>
            </a:pPr>
            <a:r>
              <a:rPr lang="en-US" sz="2405"/>
              <a:t>Our dataset was imported from Kaggle.  It is the Breast Cancer</a:t>
            </a:r>
            <a:r>
              <a:rPr i="0" lang="en-US" sz="2405"/>
              <a:t> Wisconsin </a:t>
            </a:r>
            <a:r>
              <a:rPr lang="en-US" sz="2405"/>
              <a:t>(Diagnostic)</a:t>
            </a:r>
            <a:r>
              <a:rPr i="0" lang="en-US" sz="2405"/>
              <a:t> Data</a:t>
            </a:r>
            <a:r>
              <a:rPr lang="en-US" sz="2405"/>
              <a:t>set. </a:t>
            </a:r>
            <a:endParaRPr sz="2405"/>
          </a:p>
          <a:p>
            <a:pPr indent="-165913" lvl="0" marL="228600" rtl="0" algn="just">
              <a:lnSpc>
                <a:spcPct val="150000"/>
              </a:lnSpc>
              <a:spcBef>
                <a:spcPts val="1800"/>
              </a:spcBef>
              <a:spcAft>
                <a:spcPts val="0"/>
              </a:spcAft>
              <a:buSzPct val="90000"/>
              <a:buChar char="•"/>
            </a:pPr>
            <a:r>
              <a:rPr lang="en-US" sz="2405"/>
              <a:t>Ten (10) features were </a:t>
            </a:r>
            <a:r>
              <a:rPr i="0" lang="en-US" sz="2405"/>
              <a:t>computed from a digitized image of a fine needle aspirate of a breast mass</a:t>
            </a:r>
            <a:r>
              <a:rPr lang="en-US" sz="2405"/>
              <a:t>.  They</a:t>
            </a:r>
            <a:r>
              <a:rPr i="0" lang="en-US" sz="2405"/>
              <a:t> describe the characteristics of the cell nuclei present in the image.</a:t>
            </a:r>
            <a:endParaRPr i="0" sz="2405"/>
          </a:p>
          <a:p>
            <a:pPr indent="-175458" lvl="0" marL="228600" rtl="0" algn="just">
              <a:lnSpc>
                <a:spcPct val="150000"/>
              </a:lnSpc>
              <a:spcBef>
                <a:spcPts val="1800"/>
              </a:spcBef>
              <a:spcAft>
                <a:spcPts val="0"/>
              </a:spcAft>
              <a:buSzPct val="100000"/>
              <a:buFont typeface="Cambria"/>
              <a:buChar char="•"/>
            </a:pPr>
            <a:r>
              <a:rPr lang="en-US" sz="2405"/>
              <a:t>These 10 features were </a:t>
            </a:r>
            <a:r>
              <a:rPr lang="en-US" sz="2405"/>
              <a:t>presented</a:t>
            </a:r>
            <a:r>
              <a:rPr lang="en-US" sz="2405"/>
              <a:t> with three(3) classifications; mean, standard error(se) and worst.</a:t>
            </a:r>
            <a:endParaRPr sz="2405"/>
          </a:p>
          <a:p>
            <a:pPr indent="-165913" lvl="0" marL="228600" rtl="0" algn="just">
              <a:lnSpc>
                <a:spcPct val="150000"/>
              </a:lnSpc>
              <a:spcBef>
                <a:spcPts val="1800"/>
              </a:spcBef>
              <a:spcAft>
                <a:spcPts val="0"/>
              </a:spcAft>
              <a:buSzPct val="90000"/>
              <a:buFont typeface="Cambria"/>
              <a:buChar char="•"/>
            </a:pPr>
            <a:r>
              <a:rPr lang="en-US" sz="2405"/>
              <a:t>For this project, we have focused on the t</a:t>
            </a:r>
            <a:r>
              <a:rPr i="0" lang="en-US" sz="2405"/>
              <a:t>hese ten </a:t>
            </a:r>
            <a:r>
              <a:rPr lang="en-US" sz="2405"/>
              <a:t>features </a:t>
            </a:r>
            <a:r>
              <a:rPr lang="en-US" sz="2405"/>
              <a:t>with</a:t>
            </a:r>
            <a:r>
              <a:rPr lang="en-US" sz="2405"/>
              <a:t> the mean</a:t>
            </a:r>
            <a:r>
              <a:rPr i="0" lang="en-US" sz="2405"/>
              <a:t> classification. </a:t>
            </a:r>
            <a:r>
              <a:rPr lang="en-US" sz="2405"/>
              <a:t>The ten features are as follows:</a:t>
            </a:r>
            <a:endParaRPr sz="2220"/>
          </a:p>
          <a:p>
            <a:pPr indent="-302021" lvl="0" marL="457200" rtl="0" algn="just">
              <a:lnSpc>
                <a:spcPct val="150000"/>
              </a:lnSpc>
              <a:spcBef>
                <a:spcPts val="0"/>
              </a:spcBef>
              <a:spcAft>
                <a:spcPts val="0"/>
              </a:spcAft>
              <a:buSzPct val="100000"/>
              <a:buAutoNum type="arabicPeriod"/>
            </a:pPr>
            <a:r>
              <a:rPr lang="en-US" sz="1850"/>
              <a:t>radius 					</a:t>
            </a:r>
            <a:endParaRPr sz="1850"/>
          </a:p>
          <a:p>
            <a:pPr indent="-302021" lvl="0" marL="457200" rtl="0" algn="just">
              <a:lnSpc>
                <a:spcPct val="150000"/>
              </a:lnSpc>
              <a:spcBef>
                <a:spcPts val="0"/>
              </a:spcBef>
              <a:spcAft>
                <a:spcPts val="0"/>
              </a:spcAft>
              <a:buSzPct val="100000"/>
              <a:buAutoNum type="arabicPeriod"/>
            </a:pPr>
            <a:r>
              <a:rPr lang="en-US" sz="1850"/>
              <a:t>perimeter			</a:t>
            </a:r>
            <a:endParaRPr sz="1850"/>
          </a:p>
          <a:p>
            <a:pPr indent="-302021" lvl="0" marL="457200" rtl="0" algn="just">
              <a:lnSpc>
                <a:spcPct val="150000"/>
              </a:lnSpc>
              <a:spcBef>
                <a:spcPts val="0"/>
              </a:spcBef>
              <a:spcAft>
                <a:spcPts val="0"/>
              </a:spcAft>
              <a:buSzPct val="100000"/>
              <a:buAutoNum type="arabicPeriod"/>
            </a:pPr>
            <a:r>
              <a:rPr lang="en-US" sz="1850"/>
              <a:t>area		</a:t>
            </a:r>
            <a:endParaRPr sz="1850"/>
          </a:p>
          <a:p>
            <a:pPr indent="-302021" lvl="0" marL="457200" rtl="0" algn="just">
              <a:lnSpc>
                <a:spcPct val="150000"/>
              </a:lnSpc>
              <a:spcBef>
                <a:spcPts val="0"/>
              </a:spcBef>
              <a:spcAft>
                <a:spcPts val="0"/>
              </a:spcAft>
              <a:buSzPct val="100000"/>
              <a:buAutoNum type="arabicPeriod"/>
            </a:pPr>
            <a:r>
              <a:rPr lang="en-US" sz="1850"/>
              <a:t>texture			</a:t>
            </a:r>
            <a:endParaRPr sz="1850"/>
          </a:p>
          <a:p>
            <a:pPr indent="-302021" lvl="0" marL="457200" rtl="0" algn="just">
              <a:lnSpc>
                <a:spcPct val="150000"/>
              </a:lnSpc>
              <a:spcBef>
                <a:spcPts val="0"/>
              </a:spcBef>
              <a:spcAft>
                <a:spcPts val="0"/>
              </a:spcAft>
              <a:buSzPct val="100000"/>
              <a:buAutoNum type="arabicPeriod"/>
            </a:pPr>
            <a:r>
              <a:rPr lang="en-US" sz="1850"/>
              <a:t>concavity			</a:t>
            </a:r>
            <a:endParaRPr sz="1850"/>
          </a:p>
          <a:p>
            <a:pPr indent="-302021" lvl="0" marL="457200" rtl="0" algn="just">
              <a:lnSpc>
                <a:spcPct val="150000"/>
              </a:lnSpc>
              <a:spcBef>
                <a:spcPts val="0"/>
              </a:spcBef>
              <a:spcAft>
                <a:spcPts val="0"/>
              </a:spcAft>
              <a:buSzPct val="100000"/>
              <a:buAutoNum type="arabicPeriod"/>
            </a:pPr>
            <a:r>
              <a:rPr lang="en-US" sz="1850"/>
              <a:t>concave points	</a:t>
            </a:r>
            <a:endParaRPr sz="1850"/>
          </a:p>
          <a:p>
            <a:pPr indent="-302021" lvl="0" marL="457200" rtl="0" algn="just">
              <a:lnSpc>
                <a:spcPct val="150000"/>
              </a:lnSpc>
              <a:spcBef>
                <a:spcPts val="0"/>
              </a:spcBef>
              <a:spcAft>
                <a:spcPts val="0"/>
              </a:spcAft>
              <a:buSzPct val="100000"/>
              <a:buAutoNum type="arabicPeriod"/>
            </a:pPr>
            <a:r>
              <a:rPr lang="en-US" sz="1850"/>
              <a:t>fractal dimension	 	</a:t>
            </a:r>
            <a:endParaRPr sz="1850"/>
          </a:p>
          <a:p>
            <a:pPr indent="-302021" lvl="0" marL="457200" rtl="0" algn="just">
              <a:lnSpc>
                <a:spcPct val="150000"/>
              </a:lnSpc>
              <a:spcBef>
                <a:spcPts val="0"/>
              </a:spcBef>
              <a:spcAft>
                <a:spcPts val="0"/>
              </a:spcAft>
              <a:buSzPct val="100000"/>
              <a:buAutoNum type="arabicPeriod"/>
            </a:pPr>
            <a:r>
              <a:rPr lang="en-US" sz="1850"/>
              <a:t>smoothness			</a:t>
            </a:r>
            <a:endParaRPr sz="1850"/>
          </a:p>
          <a:p>
            <a:pPr indent="-302021" lvl="0" marL="457200" rtl="0" algn="just">
              <a:lnSpc>
                <a:spcPct val="150000"/>
              </a:lnSpc>
              <a:spcBef>
                <a:spcPts val="0"/>
              </a:spcBef>
              <a:spcAft>
                <a:spcPts val="0"/>
              </a:spcAft>
              <a:buSzPct val="100000"/>
              <a:buAutoNum type="arabicPeriod"/>
            </a:pPr>
            <a:r>
              <a:rPr lang="en-US" sz="1850"/>
              <a:t>symmetry</a:t>
            </a:r>
            <a:endParaRPr sz="1850"/>
          </a:p>
          <a:p>
            <a:pPr indent="-302021" lvl="0" marL="457200" rtl="0" algn="just">
              <a:lnSpc>
                <a:spcPct val="150000"/>
              </a:lnSpc>
              <a:spcBef>
                <a:spcPts val="0"/>
              </a:spcBef>
              <a:spcAft>
                <a:spcPts val="0"/>
              </a:spcAft>
              <a:buSzPct val="100000"/>
              <a:buAutoNum type="arabicPeriod"/>
            </a:pPr>
            <a:r>
              <a:rPr lang="en-US" sz="1850"/>
              <a:t>compactness		</a:t>
            </a:r>
            <a:endParaRPr sz="1850"/>
          </a:p>
          <a:p>
            <a:pPr indent="-91440" lvl="0" marL="228600" rtl="0" algn="just">
              <a:lnSpc>
                <a:spcPct val="150000"/>
              </a:lnSpc>
              <a:spcBef>
                <a:spcPts val="1800"/>
              </a:spcBef>
              <a:spcAft>
                <a:spcPts val="0"/>
              </a:spcAft>
              <a:buSzPct val="90000"/>
              <a:buNone/>
            </a:pPr>
            <a:r>
              <a:t/>
            </a:r>
            <a:endParaRPr sz="222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txBox="1"/>
          <p:nvPr>
            <p:ph type="title"/>
          </p:nvPr>
        </p:nvSpPr>
        <p:spPr>
          <a:xfrm>
            <a:off x="1066800" y="0"/>
            <a:ext cx="10058400" cy="105783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962F56"/>
              </a:buClr>
              <a:buSzPts val="3600"/>
              <a:buFont typeface="Cambria"/>
              <a:buNone/>
            </a:pPr>
            <a:r>
              <a:rPr lang="en-US"/>
              <a:t>Cleaning our Data</a:t>
            </a:r>
            <a:endParaRPr/>
          </a:p>
        </p:txBody>
      </p:sp>
      <p:pic>
        <p:nvPicPr>
          <p:cNvPr id="127" name="Google Shape;127;p5"/>
          <p:cNvPicPr preferRelativeResize="0"/>
          <p:nvPr/>
        </p:nvPicPr>
        <p:blipFill rotWithShape="1">
          <a:blip r:embed="rId3">
            <a:alphaModFix/>
          </a:blip>
          <a:srcRect b="0" l="0" r="0" t="0"/>
          <a:stretch/>
        </p:blipFill>
        <p:spPr>
          <a:xfrm>
            <a:off x="1455976" y="1255058"/>
            <a:ext cx="9669224" cy="5029902"/>
          </a:xfrm>
          <a:prstGeom prst="rect">
            <a:avLst/>
          </a:prstGeom>
          <a:noFill/>
          <a:ln>
            <a:noFill/>
          </a:ln>
        </p:spPr>
      </p:pic>
      <p:sp>
        <p:nvSpPr>
          <p:cNvPr id="128" name="Google Shape;128;p5"/>
          <p:cNvSpPr txBox="1"/>
          <p:nvPr/>
        </p:nvSpPr>
        <p:spPr>
          <a:xfrm>
            <a:off x="1517025" y="2344500"/>
            <a:ext cx="2043600" cy="52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ria"/>
              <a:ea typeface="Cambria"/>
              <a:cs typeface="Cambria"/>
              <a:sym typeface="Cambria"/>
            </a:endParaRPr>
          </a:p>
        </p:txBody>
      </p:sp>
      <p:sp>
        <p:nvSpPr>
          <p:cNvPr id="129" name="Google Shape;129;p5"/>
          <p:cNvSpPr txBox="1"/>
          <p:nvPr/>
        </p:nvSpPr>
        <p:spPr>
          <a:xfrm>
            <a:off x="1441800" y="2344500"/>
            <a:ext cx="2307000" cy="52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ria"/>
              <a:ea typeface="Cambria"/>
              <a:cs typeface="Cambria"/>
              <a:sym typeface="Cambria"/>
            </a:endParaRPr>
          </a:p>
        </p:txBody>
      </p:sp>
      <p:sp>
        <p:nvSpPr>
          <p:cNvPr id="130" name="Google Shape;130;p5"/>
          <p:cNvSpPr txBox="1"/>
          <p:nvPr/>
        </p:nvSpPr>
        <p:spPr>
          <a:xfrm>
            <a:off x="1454350" y="2344500"/>
            <a:ext cx="1956000" cy="52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ria"/>
              <a:ea typeface="Cambria"/>
              <a:cs typeface="Cambria"/>
              <a:sym typeface="Cambria"/>
            </a:endParaRPr>
          </a:p>
        </p:txBody>
      </p:sp>
      <p:sp>
        <p:nvSpPr>
          <p:cNvPr id="131" name="Google Shape;131;p5"/>
          <p:cNvSpPr/>
          <p:nvPr/>
        </p:nvSpPr>
        <p:spPr>
          <a:xfrm>
            <a:off x="1454350" y="2369575"/>
            <a:ext cx="2169000" cy="501300"/>
          </a:xfrm>
          <a:prstGeom prst="rect">
            <a:avLst/>
          </a:prstGeom>
          <a:noFill/>
          <a:ln cap="flat" cmpd="sng" w="38100">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txBox="1"/>
          <p:nvPr/>
        </p:nvSpPr>
        <p:spPr>
          <a:xfrm>
            <a:off x="3949300" y="2400000"/>
            <a:ext cx="5616900" cy="4155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t/>
            </a:r>
            <a:endParaRPr b="1" sz="1500">
              <a:solidFill>
                <a:srgbClr val="741B47"/>
              </a:solidFill>
              <a:latin typeface="Cambria"/>
              <a:ea typeface="Cambria"/>
              <a:cs typeface="Cambria"/>
              <a:sym typeface="Cambria"/>
            </a:endParaRPr>
          </a:p>
        </p:txBody>
      </p:sp>
      <p:sp>
        <p:nvSpPr>
          <p:cNvPr id="133" name="Google Shape;133;p5"/>
          <p:cNvSpPr txBox="1"/>
          <p:nvPr/>
        </p:nvSpPr>
        <p:spPr>
          <a:xfrm>
            <a:off x="3849000" y="2407650"/>
            <a:ext cx="25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741B47"/>
                </a:solidFill>
                <a:latin typeface="Cambria"/>
                <a:ea typeface="Cambria"/>
                <a:cs typeface="Cambria"/>
                <a:sym typeface="Cambria"/>
              </a:rPr>
              <a:t># Lessening the columns</a:t>
            </a:r>
            <a:endParaRPr b="1">
              <a:solidFill>
                <a:srgbClr val="741B47"/>
              </a:solidFill>
              <a:latin typeface="Cambria"/>
              <a:ea typeface="Cambria"/>
              <a:cs typeface="Cambria"/>
              <a:sym typeface="Cambria"/>
            </a:endParaRPr>
          </a:p>
        </p:txBody>
      </p:sp>
      <p:sp>
        <p:nvSpPr>
          <p:cNvPr id="134" name="Google Shape;134;p5"/>
          <p:cNvSpPr/>
          <p:nvPr/>
        </p:nvSpPr>
        <p:spPr>
          <a:xfrm>
            <a:off x="1855550" y="3021525"/>
            <a:ext cx="689400" cy="3071700"/>
          </a:xfrm>
          <a:prstGeom prst="rect">
            <a:avLst/>
          </a:prstGeom>
          <a:noFill/>
          <a:ln cap="flat" cmpd="sng" w="381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txBox="1"/>
          <p:nvPr/>
        </p:nvSpPr>
        <p:spPr>
          <a:xfrm>
            <a:off x="188050" y="3429000"/>
            <a:ext cx="1128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741B47"/>
                </a:solidFill>
                <a:latin typeface="Cambria"/>
                <a:ea typeface="Cambria"/>
                <a:cs typeface="Cambria"/>
                <a:sym typeface="Cambria"/>
              </a:rPr>
              <a:t># We notice that “diagnosis” (which will be our y value and help us predict our tumor) looks to be an object</a:t>
            </a:r>
            <a:endParaRPr b="1">
              <a:solidFill>
                <a:srgbClr val="741B47"/>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6"/>
          <p:cNvSpPr txBox="1"/>
          <p:nvPr>
            <p:ph type="title"/>
          </p:nvPr>
        </p:nvSpPr>
        <p:spPr>
          <a:xfrm>
            <a:off x="1066800" y="256923"/>
            <a:ext cx="10058400" cy="5832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962F56"/>
              </a:buClr>
              <a:buSzPct val="100000"/>
              <a:buFont typeface="Cambria"/>
              <a:buNone/>
            </a:pPr>
            <a:r>
              <a:rPr lang="en-US"/>
              <a:t>  Our Y Value as an Object</a:t>
            </a:r>
            <a:endParaRPr/>
          </a:p>
        </p:txBody>
      </p:sp>
      <p:pic>
        <p:nvPicPr>
          <p:cNvPr id="142" name="Google Shape;142;p6"/>
          <p:cNvPicPr preferRelativeResize="0"/>
          <p:nvPr/>
        </p:nvPicPr>
        <p:blipFill>
          <a:blip r:embed="rId3">
            <a:alphaModFix/>
          </a:blip>
          <a:stretch>
            <a:fillRect/>
          </a:stretch>
        </p:blipFill>
        <p:spPr>
          <a:xfrm>
            <a:off x="1717625" y="1040725"/>
            <a:ext cx="8450274" cy="5716975"/>
          </a:xfrm>
          <a:prstGeom prst="rect">
            <a:avLst/>
          </a:prstGeom>
          <a:noFill/>
          <a:ln>
            <a:noFill/>
          </a:ln>
        </p:spPr>
      </p:pic>
      <p:sp>
        <p:nvSpPr>
          <p:cNvPr id="143" name="Google Shape;143;p6"/>
          <p:cNvSpPr/>
          <p:nvPr/>
        </p:nvSpPr>
        <p:spPr>
          <a:xfrm>
            <a:off x="1742700" y="1053150"/>
            <a:ext cx="3924300" cy="2607900"/>
          </a:xfrm>
          <a:prstGeom prst="rect">
            <a:avLst/>
          </a:prstGeom>
          <a:noFill/>
          <a:ln cap="flat" cmpd="sng" w="381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2068675" y="4187525"/>
            <a:ext cx="564300" cy="2607900"/>
          </a:xfrm>
          <a:prstGeom prst="rect">
            <a:avLst/>
          </a:prstGeom>
          <a:noFill/>
          <a:ln cap="flat" cmpd="sng" w="381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txBox="1"/>
          <p:nvPr/>
        </p:nvSpPr>
        <p:spPr>
          <a:xfrm>
            <a:off x="5942775" y="1943300"/>
            <a:ext cx="2507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741B47"/>
                </a:solidFill>
                <a:latin typeface="Cambria"/>
                <a:ea typeface="Cambria"/>
                <a:cs typeface="Cambria"/>
                <a:sym typeface="Cambria"/>
              </a:rPr>
              <a:t># Checking our datatypes to confirm our y value is an object</a:t>
            </a:r>
            <a:endParaRPr b="1" sz="1600">
              <a:solidFill>
                <a:srgbClr val="741B47"/>
              </a:solidFill>
              <a:latin typeface="Cambria"/>
              <a:ea typeface="Cambria"/>
              <a:cs typeface="Cambria"/>
              <a:sym typeface="Cambria"/>
            </a:endParaRPr>
          </a:p>
        </p:txBody>
      </p:sp>
      <p:sp>
        <p:nvSpPr>
          <p:cNvPr id="146" name="Google Shape;146;p6"/>
          <p:cNvSpPr txBox="1"/>
          <p:nvPr/>
        </p:nvSpPr>
        <p:spPr>
          <a:xfrm>
            <a:off x="313425" y="4071125"/>
            <a:ext cx="12537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741B47"/>
                </a:solidFill>
                <a:latin typeface="Cambria"/>
                <a:ea typeface="Cambria"/>
                <a:cs typeface="Cambria"/>
                <a:sym typeface="Cambria"/>
              </a:rPr>
              <a:t># After using Label Encoder, our y value gives malignant tumors a value of 1 and benign tumors a value of 0</a:t>
            </a:r>
            <a:endParaRPr b="1" sz="1500">
              <a:solidFill>
                <a:srgbClr val="741B47"/>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herry Blossom 16x9">
  <a:themeElements>
    <a:clrScheme name="CherryBlossom">
      <a:dk1>
        <a:srgbClr val="595959"/>
      </a:dk1>
      <a:lt1>
        <a:srgbClr val="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herryBlossom">
      <a:dk1>
        <a:srgbClr val="595959"/>
      </a:dk1>
      <a:lt1>
        <a:srgbClr val="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2021-03-09T04:10:55Z</dcterms:created>
  <dc:creator>Kendall Sisk</dc:creator>
</cp:coreProperties>
</file>